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61" r:id="rId5"/>
    <p:sldId id="262" r:id="rId6"/>
    <p:sldId id="263" r:id="rId7"/>
    <p:sldId id="264" r:id="rId8"/>
    <p:sldId id="265" r:id="rId9"/>
    <p:sldId id="266" r:id="rId10"/>
    <p:sldId id="268" r:id="rId11"/>
    <p:sldId id="26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7" d="100"/>
          <a:sy n="77" d="100"/>
        </p:scale>
        <p:origin x="-821"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F8473B-52C4-4C80-A343-3B5ADA9B04D8}" type="datetimeFigureOut">
              <a:rPr lang="en-GB" smtClean="0"/>
              <a:pPr/>
              <a:t>01/01/2007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F0CBD-AF81-41ED-991B-5C2E614559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F8473B-52C4-4C80-A343-3B5ADA9B04D8}" type="datetimeFigureOut">
              <a:rPr lang="en-GB" smtClean="0"/>
              <a:pPr/>
              <a:t>01/01/2007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F0CBD-AF81-41ED-991B-5C2E614559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F8473B-52C4-4C80-A343-3B5ADA9B04D8}" type="datetimeFigureOut">
              <a:rPr lang="en-GB" smtClean="0"/>
              <a:pPr/>
              <a:t>01/01/2007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F0CBD-AF81-41ED-991B-5C2E614559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F8473B-52C4-4C80-A343-3B5ADA9B04D8}" type="datetimeFigureOut">
              <a:rPr lang="en-GB" smtClean="0"/>
              <a:pPr/>
              <a:t>01/01/2007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F0CBD-AF81-41ED-991B-5C2E614559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8473B-52C4-4C80-A343-3B5ADA9B04D8}" type="datetimeFigureOut">
              <a:rPr lang="en-GB" smtClean="0"/>
              <a:pPr/>
              <a:t>01/01/2007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BF0CBD-AF81-41ED-991B-5C2E6145595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DF8473B-52C4-4C80-A343-3B5ADA9B04D8}" type="datetimeFigureOut">
              <a:rPr lang="en-GB" smtClean="0"/>
              <a:pPr/>
              <a:t>01/01/2007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F0CBD-AF81-41ED-991B-5C2E614559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DF8473B-52C4-4C80-A343-3B5ADA9B04D8}" type="datetimeFigureOut">
              <a:rPr lang="en-GB" smtClean="0"/>
              <a:pPr/>
              <a:t>01/01/2007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BF0CBD-AF81-41ED-991B-5C2E614559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DF8473B-52C4-4C80-A343-3B5ADA9B04D8}" type="datetimeFigureOut">
              <a:rPr lang="en-GB" smtClean="0"/>
              <a:pPr/>
              <a:t>01/01/2007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BF0CBD-AF81-41ED-991B-5C2E614559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8473B-52C4-4C80-A343-3B5ADA9B04D8}" type="datetimeFigureOut">
              <a:rPr lang="en-GB" smtClean="0"/>
              <a:pPr/>
              <a:t>01/01/2007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BF0CBD-AF81-41ED-991B-5C2E614559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8473B-52C4-4C80-A343-3B5ADA9B04D8}" type="datetimeFigureOut">
              <a:rPr lang="en-GB" smtClean="0"/>
              <a:pPr/>
              <a:t>01/01/2007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F0CBD-AF81-41ED-991B-5C2E6145595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8473B-52C4-4C80-A343-3B5ADA9B04D8}" type="datetimeFigureOut">
              <a:rPr lang="en-GB" smtClean="0"/>
              <a:pPr/>
              <a:t>01/01/2007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BF0CBD-AF81-41ED-991B-5C2E6145595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8473B-52C4-4C80-A343-3B5ADA9B04D8}" type="datetimeFigureOut">
              <a:rPr lang="en-GB" smtClean="0"/>
              <a:pPr/>
              <a:t>01/01/2007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F0CBD-AF81-41ED-991B-5C2E6145595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GB" sz="2400" dirty="0" smtClean="0"/>
              <a:t>Vocabulary Transparency </a:t>
            </a:r>
            <a:endParaRPr lang="en-GB" sz="2400" dirty="0"/>
          </a:p>
        </p:txBody>
      </p:sp>
      <p:sp>
        <p:nvSpPr>
          <p:cNvPr id="3" name="Content Placeholder 2"/>
          <p:cNvSpPr>
            <a:spLocks noGrp="1"/>
          </p:cNvSpPr>
          <p:nvPr>
            <p:ph idx="1"/>
          </p:nvPr>
        </p:nvSpPr>
        <p:spPr>
          <a:xfrm>
            <a:off x="457200" y="1052736"/>
            <a:ext cx="8229600" cy="5073427"/>
          </a:xfrm>
        </p:spPr>
        <p:txBody>
          <a:bodyPr>
            <a:normAutofit/>
          </a:bodyPr>
          <a:lstStyle/>
          <a:p>
            <a:pPr>
              <a:buNone/>
            </a:pPr>
            <a:r>
              <a:rPr lang="en-GB" sz="1600" dirty="0" smtClean="0">
                <a:latin typeface="Arial" pitchFamily="34" charset="0"/>
                <a:cs typeface="Arial" pitchFamily="34" charset="0"/>
              </a:rPr>
              <a:t>1. </a:t>
            </a:r>
            <a:r>
              <a:rPr lang="en-GB" sz="1600" dirty="0" smtClean="0">
                <a:latin typeface="Arial" pitchFamily="34" charset="0"/>
                <a:cs typeface="Arial" pitchFamily="34" charset="0"/>
              </a:rPr>
              <a:t>Transparency</a:t>
            </a:r>
            <a:endParaRPr lang="en-GB" sz="1600" dirty="0" smtClean="0">
              <a:latin typeface="Arial" pitchFamily="34" charset="0"/>
              <a:cs typeface="Arial" pitchFamily="34" charset="0"/>
            </a:endParaRPr>
          </a:p>
          <a:p>
            <a:pPr>
              <a:buNone/>
            </a:pPr>
            <a:r>
              <a:rPr lang="en-GB" sz="1600" dirty="0" smtClean="0">
                <a:latin typeface="Arial" pitchFamily="34" charset="0"/>
                <a:cs typeface="Arial" pitchFamily="34" charset="0"/>
              </a:rPr>
              <a:t>	Full : </a:t>
            </a:r>
            <a:r>
              <a:rPr lang="en-GB" sz="1600" dirty="0">
                <a:latin typeface="Arial" pitchFamily="34" charset="0"/>
                <a:cs typeface="Arial" pitchFamily="34" charset="0"/>
              </a:rPr>
              <a:t>	</a:t>
            </a:r>
            <a:r>
              <a:rPr lang="en-GB" sz="1600" dirty="0" smtClean="0">
                <a:latin typeface="Arial" pitchFamily="34" charset="0"/>
                <a:cs typeface="Arial" pitchFamily="34" charset="0"/>
              </a:rPr>
              <a:t>	</a:t>
            </a:r>
            <a:r>
              <a:rPr lang="en-GB" sz="1900" b="1" dirty="0" smtClean="0">
                <a:latin typeface="Arial" pitchFamily="34" charset="0"/>
                <a:cs typeface="Arial" pitchFamily="34" charset="0"/>
              </a:rPr>
              <a:t>fruit</a:t>
            </a:r>
            <a:r>
              <a:rPr lang="en-GB" sz="1600" dirty="0" smtClean="0">
                <a:latin typeface="Arial" pitchFamily="34" charset="0"/>
                <a:cs typeface="Arial" pitchFamily="34" charset="0"/>
              </a:rPr>
              <a:t> &gt; fruit</a:t>
            </a:r>
          </a:p>
          <a:p>
            <a:pPr>
              <a:buNone/>
            </a:pPr>
            <a:r>
              <a:rPr lang="en-GB" sz="1600" dirty="0" smtClean="0">
                <a:latin typeface="Arial" pitchFamily="34" charset="0"/>
                <a:cs typeface="Arial" pitchFamily="34" charset="0"/>
              </a:rPr>
              <a:t>	Strong : 	</a:t>
            </a:r>
            <a:r>
              <a:rPr lang="fr-FR" sz="1900" b="1" dirty="0">
                <a:latin typeface="Arial" pitchFamily="34" charset="0"/>
                <a:cs typeface="Arial" pitchFamily="34" charset="0"/>
              </a:rPr>
              <a:t>éléphant</a:t>
            </a:r>
            <a:r>
              <a:rPr lang="fr-FR" sz="1900" dirty="0">
                <a:latin typeface="Garamond" pitchFamily="18" charset="0"/>
                <a:cs typeface="Arial" pitchFamily="34" charset="0"/>
              </a:rPr>
              <a:t> </a:t>
            </a:r>
            <a:r>
              <a:rPr lang="en-GB" sz="1600" dirty="0" smtClean="0">
                <a:latin typeface="Arial" pitchFamily="34" charset="0"/>
                <a:cs typeface="Arial" pitchFamily="34" charset="0"/>
              </a:rPr>
              <a:t>&gt; elephant</a:t>
            </a:r>
          </a:p>
          <a:p>
            <a:pPr>
              <a:buNone/>
            </a:pPr>
            <a:r>
              <a:rPr lang="en-GB" sz="1600" dirty="0" smtClean="0">
                <a:latin typeface="Arial" pitchFamily="34" charset="0"/>
                <a:cs typeface="Arial" pitchFamily="34" charset="0"/>
              </a:rPr>
              <a:t>	</a:t>
            </a:r>
            <a:endParaRPr lang="en-GB" sz="1600" dirty="0">
              <a:latin typeface="Arial" pitchFamily="34" charset="0"/>
              <a:cs typeface="Arial" pitchFamily="34" charset="0"/>
            </a:endParaRPr>
          </a:p>
          <a:p>
            <a:pPr>
              <a:buNone/>
            </a:pPr>
            <a:endParaRPr lang="en-GB" sz="1600" dirty="0" smtClean="0">
              <a:latin typeface="Arial" pitchFamily="34" charset="0"/>
              <a:cs typeface="Arial" pitchFamily="34" charset="0"/>
            </a:endParaRPr>
          </a:p>
          <a:p>
            <a:pPr>
              <a:buNone/>
            </a:pPr>
            <a:r>
              <a:rPr lang="en-GB" sz="1600" dirty="0" smtClean="0">
                <a:latin typeface="Arial" pitchFamily="34" charset="0"/>
                <a:cs typeface="Arial" pitchFamily="34" charset="0"/>
              </a:rPr>
              <a:t>2. </a:t>
            </a:r>
            <a:r>
              <a:rPr lang="en-GB" sz="1600" dirty="0" smtClean="0">
                <a:latin typeface="Arial" pitchFamily="34" charset="0"/>
                <a:cs typeface="Arial" pitchFamily="34" charset="0"/>
              </a:rPr>
              <a:t>Translucence </a:t>
            </a:r>
            <a:r>
              <a:rPr lang="en-GB" sz="1600" dirty="0" smtClean="0">
                <a:latin typeface="Arial" pitchFamily="34" charset="0"/>
                <a:cs typeface="Arial" pitchFamily="34" charset="0"/>
              </a:rPr>
              <a:t>(one more step through cognate)</a:t>
            </a:r>
          </a:p>
          <a:p>
            <a:pPr>
              <a:buNone/>
            </a:pPr>
            <a:r>
              <a:rPr lang="en-GB" sz="1600" dirty="0" smtClean="0">
                <a:latin typeface="Arial" pitchFamily="34" charset="0"/>
                <a:cs typeface="Arial" pitchFamily="34" charset="0"/>
              </a:rPr>
              <a:t> 	 Same part of speech </a:t>
            </a:r>
            <a:r>
              <a:rPr lang="en-GB" sz="1600" dirty="0" smtClean="0">
                <a:latin typeface="Arial" pitchFamily="34" charset="0"/>
                <a:cs typeface="Arial" pitchFamily="34" charset="0"/>
              </a:rPr>
              <a:t>cognate: </a:t>
            </a:r>
            <a:r>
              <a:rPr lang="en-GB" sz="1900" b="1" dirty="0" err="1">
                <a:latin typeface="Arial" pitchFamily="34" charset="0"/>
                <a:cs typeface="Arial" pitchFamily="34" charset="0"/>
              </a:rPr>
              <a:t>maison</a:t>
            </a:r>
            <a:r>
              <a:rPr lang="en-GB" sz="1600" dirty="0" smtClean="0">
                <a:latin typeface="Arial" pitchFamily="34" charset="0"/>
                <a:cs typeface="Arial" pitchFamily="34" charset="0"/>
              </a:rPr>
              <a:t> n. &gt; mansion n. &gt; house n.</a:t>
            </a:r>
          </a:p>
          <a:p>
            <a:pPr>
              <a:buNone/>
            </a:pPr>
            <a:r>
              <a:rPr lang="en-GB" sz="1600" dirty="0" smtClean="0">
                <a:latin typeface="Arial" pitchFamily="34" charset="0"/>
                <a:cs typeface="Arial" pitchFamily="34" charset="0"/>
              </a:rPr>
              <a:t>	</a:t>
            </a:r>
            <a:r>
              <a:rPr lang="en-GB" sz="1600" dirty="0" smtClean="0">
                <a:latin typeface="Arial" pitchFamily="34" charset="0"/>
                <a:cs typeface="Arial" pitchFamily="34" charset="0"/>
              </a:rPr>
              <a:t> </a:t>
            </a:r>
            <a:r>
              <a:rPr lang="en-GB" sz="1600" dirty="0" smtClean="0">
                <a:latin typeface="Arial" pitchFamily="34" charset="0"/>
                <a:cs typeface="Arial" pitchFamily="34" charset="0"/>
              </a:rPr>
              <a:t>Different </a:t>
            </a:r>
            <a:r>
              <a:rPr lang="en-GB" sz="1600" dirty="0" smtClean="0">
                <a:latin typeface="Arial" pitchFamily="34" charset="0"/>
                <a:cs typeface="Arial" pitchFamily="34" charset="0"/>
              </a:rPr>
              <a:t>part of speech </a:t>
            </a:r>
            <a:r>
              <a:rPr lang="en-GB" sz="1600" dirty="0" smtClean="0">
                <a:latin typeface="Arial" pitchFamily="34" charset="0"/>
                <a:cs typeface="Arial" pitchFamily="34" charset="0"/>
              </a:rPr>
              <a:t>cognate: </a:t>
            </a:r>
            <a:r>
              <a:rPr lang="en-GB" sz="1900" dirty="0" smtClean="0">
                <a:latin typeface="Arial" pitchFamily="34" charset="0"/>
                <a:cs typeface="Arial" pitchFamily="34" charset="0"/>
              </a:rPr>
              <a:t>hiver </a:t>
            </a:r>
            <a:r>
              <a:rPr lang="en-GB" sz="1900" dirty="0" smtClean="0">
                <a:latin typeface="Garamond" pitchFamily="18" charset="0"/>
                <a:cs typeface="Arial" pitchFamily="34" charset="0"/>
              </a:rPr>
              <a:t>n.</a:t>
            </a:r>
            <a:r>
              <a:rPr lang="en-GB" sz="2000" dirty="0" smtClean="0">
                <a:latin typeface="Arial" pitchFamily="34" charset="0"/>
                <a:cs typeface="Arial" pitchFamily="34" charset="0"/>
              </a:rPr>
              <a:t> &gt;  </a:t>
            </a:r>
            <a:r>
              <a:rPr lang="en-GB" sz="1600" dirty="0" smtClean="0">
                <a:latin typeface="Arial" pitchFamily="34" charset="0"/>
                <a:cs typeface="Arial" pitchFamily="34" charset="0"/>
              </a:rPr>
              <a:t>hibernate v. </a:t>
            </a:r>
            <a:r>
              <a:rPr lang="en-GB" sz="2000" dirty="0" smtClean="0">
                <a:latin typeface="Arial" pitchFamily="34" charset="0"/>
                <a:cs typeface="Arial" pitchFamily="34" charset="0"/>
              </a:rPr>
              <a:t>&gt; </a:t>
            </a:r>
            <a:r>
              <a:rPr lang="en-GB" sz="1600" dirty="0" smtClean="0">
                <a:latin typeface="Arial" pitchFamily="34" charset="0"/>
                <a:cs typeface="Arial" pitchFamily="34" charset="0"/>
              </a:rPr>
              <a:t>winter n.. </a:t>
            </a:r>
          </a:p>
          <a:p>
            <a:pPr>
              <a:buNone/>
            </a:pPr>
            <a:r>
              <a:rPr lang="en-GB" sz="1600" dirty="0" smtClean="0">
                <a:latin typeface="Arial" pitchFamily="34" charset="0"/>
                <a:cs typeface="Arial" pitchFamily="34" charset="0"/>
              </a:rPr>
              <a:t>	</a:t>
            </a:r>
            <a:r>
              <a:rPr lang="en-GB" sz="1600" dirty="0" smtClean="0">
                <a:latin typeface="Arial" pitchFamily="34" charset="0"/>
                <a:cs typeface="Arial" pitchFamily="34" charset="0"/>
              </a:rPr>
              <a:t> Patterns</a:t>
            </a:r>
            <a:r>
              <a:rPr lang="en-GB" sz="1600" dirty="0" smtClean="0">
                <a:latin typeface="Arial" pitchFamily="34" charset="0"/>
                <a:cs typeface="Arial" pitchFamily="34" charset="0"/>
              </a:rPr>
              <a:t>:</a:t>
            </a:r>
            <a:r>
              <a:rPr lang="en-GB" sz="1600" dirty="0" smtClean="0">
                <a:latin typeface="Arial" pitchFamily="34" charset="0"/>
                <a:cs typeface="Arial" pitchFamily="34" charset="0"/>
              </a:rPr>
              <a:t>	</a:t>
            </a:r>
            <a:r>
              <a:rPr lang="fr-FR" sz="1900" b="1" dirty="0">
                <a:latin typeface="Arial" pitchFamily="34" charset="0"/>
                <a:cs typeface="Arial" pitchFamily="34" charset="0"/>
              </a:rPr>
              <a:t>école</a:t>
            </a:r>
            <a:r>
              <a:rPr lang="fr-FR" sz="1900" dirty="0">
                <a:latin typeface="Arial" pitchFamily="34" charset="0"/>
                <a:cs typeface="Arial" pitchFamily="34" charset="0"/>
              </a:rPr>
              <a:t> </a:t>
            </a:r>
            <a:r>
              <a:rPr lang="fr-FR" sz="1600" dirty="0" smtClean="0">
                <a:latin typeface="Arial" pitchFamily="34" charset="0"/>
                <a:cs typeface="Arial" pitchFamily="34" charset="0"/>
              </a:rPr>
              <a:t>&gt; </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school</a:t>
            </a:r>
            <a:r>
              <a:rPr lang="fr-FR" sz="1600" dirty="0" smtClean="0">
                <a:latin typeface="Arial" pitchFamily="34" charset="0"/>
                <a:cs typeface="Arial" pitchFamily="34" charset="0"/>
              </a:rPr>
              <a:t>  /  </a:t>
            </a:r>
            <a:r>
              <a:rPr lang="fr-FR" sz="1900" b="1" dirty="0" smtClean="0">
                <a:latin typeface="Arial" pitchFamily="34" charset="0"/>
                <a:cs typeface="Arial" pitchFamily="34" charset="0"/>
              </a:rPr>
              <a:t>état</a:t>
            </a:r>
            <a:r>
              <a:rPr lang="fr-FR" sz="1900" dirty="0" smtClean="0">
                <a:latin typeface="Garamond" pitchFamily="18" charset="0"/>
                <a:cs typeface="Arial" pitchFamily="34" charset="0"/>
              </a:rPr>
              <a:t> </a:t>
            </a:r>
            <a:r>
              <a:rPr lang="fr-FR" sz="1600" dirty="0" smtClean="0">
                <a:latin typeface="Arial" pitchFamily="34" charset="0"/>
                <a:cs typeface="Arial" pitchFamily="34" charset="0"/>
              </a:rPr>
              <a:t>&gt; </a:t>
            </a:r>
            <a:r>
              <a:rPr lang="fr-FR" sz="1600" dirty="0" smtClean="0">
                <a:latin typeface="Arial" pitchFamily="34" charset="0"/>
                <a:cs typeface="Arial" pitchFamily="34" charset="0"/>
              </a:rPr>
              <a:t>state</a:t>
            </a:r>
            <a:endParaRPr lang="en-GB" sz="1600" dirty="0" smtClean="0">
              <a:latin typeface="Arial" pitchFamily="34" charset="0"/>
              <a:cs typeface="Arial" pitchFamily="34" charset="0"/>
            </a:endParaRPr>
          </a:p>
          <a:p>
            <a:pPr>
              <a:buNone/>
            </a:pPr>
            <a:r>
              <a:rPr lang="fr-FR" sz="1600" dirty="0" smtClean="0">
                <a:latin typeface="Arial" pitchFamily="34" charset="0"/>
                <a:cs typeface="Arial" pitchFamily="34" charset="0"/>
              </a:rPr>
              <a:t>	</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Friendly</a:t>
            </a:r>
            <a:r>
              <a:rPr lang="fr-FR" sz="1600" dirty="0" smtClean="0">
                <a:latin typeface="Arial" pitchFamily="34" charset="0"/>
                <a:cs typeface="Arial" pitchFamily="34" charset="0"/>
              </a:rPr>
              <a:t> </a:t>
            </a:r>
            <a:r>
              <a:rPr lang="fr-FR" sz="1600" dirty="0" smtClean="0">
                <a:latin typeface="Arial" pitchFamily="34" charset="0"/>
                <a:cs typeface="Arial" pitchFamily="34" charset="0"/>
              </a:rPr>
              <a:t>false </a:t>
            </a:r>
            <a:r>
              <a:rPr lang="fr-FR" sz="1600" dirty="0" err="1" smtClean="0">
                <a:latin typeface="Arial" pitchFamily="34" charset="0"/>
                <a:cs typeface="Arial" pitchFamily="34" charset="0"/>
              </a:rPr>
              <a:t>friend</a:t>
            </a:r>
            <a:r>
              <a:rPr lang="fr-FR" sz="1600" dirty="0" smtClean="0">
                <a:latin typeface="Arial" pitchFamily="34" charset="0"/>
                <a:cs typeface="Arial" pitchFamily="34" charset="0"/>
              </a:rPr>
              <a:t>:  </a:t>
            </a:r>
            <a:r>
              <a:rPr lang="fr-FR" sz="1600" dirty="0" smtClean="0">
                <a:latin typeface="Arial" pitchFamily="34" charset="0"/>
                <a:cs typeface="Arial" pitchFamily="34" charset="0"/>
              </a:rPr>
              <a:t>	</a:t>
            </a:r>
            <a:r>
              <a:rPr lang="fr-FR" sz="1900" b="1" dirty="0" smtClean="0">
                <a:latin typeface="Arial" pitchFamily="34" charset="0"/>
                <a:cs typeface="Arial" pitchFamily="34" charset="0"/>
              </a:rPr>
              <a:t>librairie</a:t>
            </a:r>
            <a:r>
              <a:rPr lang="fr-FR" sz="1900" dirty="0" smtClean="0">
                <a:latin typeface="Garamond" pitchFamily="18" charset="0"/>
                <a:cs typeface="Arial" pitchFamily="34" charset="0"/>
              </a:rPr>
              <a:t> </a:t>
            </a:r>
            <a:r>
              <a:rPr lang="en-GB" sz="1600" dirty="0" smtClean="0">
                <a:latin typeface="Arial" pitchFamily="34" charset="0"/>
                <a:cs typeface="Arial" pitchFamily="34" charset="0"/>
              </a:rPr>
              <a:t>&gt; library &gt; bookstore</a:t>
            </a:r>
          </a:p>
          <a:p>
            <a:pPr>
              <a:buNone/>
            </a:pPr>
            <a:r>
              <a:rPr lang="fr-FR" sz="1900" dirty="0" smtClean="0">
                <a:latin typeface="Garamond" pitchFamily="18" charset="0"/>
                <a:cs typeface="Arial" pitchFamily="34" charset="0"/>
              </a:rPr>
              <a:t>					</a:t>
            </a:r>
            <a:r>
              <a:rPr lang="fr-FR" sz="1900" b="1" dirty="0" smtClean="0">
                <a:latin typeface="Arial" pitchFamily="34" charset="0"/>
                <a:cs typeface="Arial" pitchFamily="34" charset="0"/>
              </a:rPr>
              <a:t>livre</a:t>
            </a:r>
            <a:r>
              <a:rPr lang="fr-FR" sz="1600" dirty="0" smtClean="0">
                <a:latin typeface="Arial" pitchFamily="34" charset="0"/>
                <a:cs typeface="Arial" pitchFamily="34" charset="0"/>
              </a:rPr>
              <a:t> </a:t>
            </a:r>
            <a:r>
              <a:rPr lang="en-GB" sz="1600" dirty="0" smtClean="0">
                <a:latin typeface="Arial" pitchFamily="34" charset="0"/>
                <a:cs typeface="Arial" pitchFamily="34" charset="0"/>
              </a:rPr>
              <a:t>&gt; </a:t>
            </a:r>
            <a:r>
              <a:rPr lang="fr-FR" sz="1600" dirty="0" err="1" smtClean="0">
                <a:latin typeface="Arial" pitchFamily="34" charset="0"/>
                <a:cs typeface="Arial" pitchFamily="34" charset="0"/>
              </a:rPr>
              <a:t>library</a:t>
            </a:r>
            <a:r>
              <a:rPr lang="fr-FR" sz="1600" dirty="0" smtClean="0">
                <a:latin typeface="Arial" pitchFamily="34" charset="0"/>
                <a:cs typeface="Arial" pitchFamily="34" charset="0"/>
              </a:rPr>
              <a:t> &gt; book</a:t>
            </a:r>
          </a:p>
          <a:p>
            <a:pPr>
              <a:buNone/>
            </a:pPr>
            <a:r>
              <a:rPr lang="fr-FR" sz="1900" dirty="0" smtClean="0">
                <a:latin typeface="Garamond" pitchFamily="18" charset="0"/>
                <a:cs typeface="Arial" pitchFamily="34" charset="0"/>
              </a:rPr>
              <a:t>					</a:t>
            </a:r>
            <a:r>
              <a:rPr lang="fr-FR" sz="1900" b="1" dirty="0" smtClean="0">
                <a:latin typeface="Arial" pitchFamily="34" charset="0"/>
                <a:cs typeface="Arial" pitchFamily="34" charset="0"/>
              </a:rPr>
              <a:t>lire</a:t>
            </a:r>
            <a:r>
              <a:rPr lang="fr-FR" sz="1600" dirty="0" smtClean="0">
                <a:latin typeface="Arial" pitchFamily="34" charset="0"/>
                <a:cs typeface="Arial" pitchFamily="34" charset="0"/>
              </a:rPr>
              <a:t> &gt; </a:t>
            </a:r>
            <a:r>
              <a:rPr lang="fr-FR" sz="1600" dirty="0" err="1" smtClean="0">
                <a:latin typeface="Arial" pitchFamily="34" charset="0"/>
                <a:cs typeface="Arial" pitchFamily="34" charset="0"/>
              </a:rPr>
              <a:t>library</a:t>
            </a:r>
            <a:r>
              <a:rPr lang="fr-FR" sz="1600" dirty="0" smtClean="0">
                <a:latin typeface="Arial" pitchFamily="34" charset="0"/>
                <a:cs typeface="Arial" pitchFamily="34" charset="0"/>
              </a:rPr>
              <a:t> &gt; </a:t>
            </a:r>
            <a:r>
              <a:rPr lang="fr-FR" sz="1600" dirty="0" err="1" smtClean="0">
                <a:latin typeface="Arial" pitchFamily="34" charset="0"/>
                <a:cs typeface="Arial" pitchFamily="34" charset="0"/>
              </a:rPr>
              <a:t>read</a:t>
            </a:r>
            <a:endParaRPr lang="en-GB" sz="1600" dirty="0" smtClean="0">
              <a:latin typeface="Arial" pitchFamily="34" charset="0"/>
              <a:cs typeface="Arial" pitchFamily="34" charset="0"/>
            </a:endParaRPr>
          </a:p>
          <a:p>
            <a:pPr>
              <a:buNone/>
            </a:pPr>
            <a:r>
              <a:rPr lang="en-GB" sz="1600" dirty="0" smtClean="0">
                <a:latin typeface="Arial" pitchFamily="34" charset="0"/>
                <a:cs typeface="Arial" pitchFamily="34" charset="0"/>
              </a:rPr>
              <a:t>3 </a:t>
            </a:r>
            <a:r>
              <a:rPr lang="en-GB" sz="1600" dirty="0" smtClean="0">
                <a:latin typeface="Arial" pitchFamily="34" charset="0"/>
                <a:cs typeface="Arial" pitchFamily="34" charset="0"/>
              </a:rPr>
              <a:t>Opacity</a:t>
            </a:r>
            <a:endParaRPr lang="en-GB" sz="1600" dirty="0" smtClean="0">
              <a:latin typeface="Arial" pitchFamily="34" charset="0"/>
              <a:cs typeface="Arial" pitchFamily="34" charset="0"/>
            </a:endParaRPr>
          </a:p>
          <a:p>
            <a:pPr>
              <a:buNone/>
            </a:pPr>
            <a:r>
              <a:rPr lang="en-GB" sz="1600" dirty="0" smtClean="0">
                <a:latin typeface="Arial" pitchFamily="34" charset="0"/>
                <a:cs typeface="Arial" pitchFamily="34" charset="0"/>
              </a:rPr>
              <a:t>	</a:t>
            </a:r>
            <a:r>
              <a:rPr lang="en-GB" sz="1900" b="1" dirty="0" err="1">
                <a:latin typeface="Arial" pitchFamily="34" charset="0"/>
                <a:cs typeface="Arial" pitchFamily="34" charset="0"/>
              </a:rPr>
              <a:t>oiseau</a:t>
            </a:r>
            <a:r>
              <a:rPr lang="en-GB" sz="1900" dirty="0">
                <a:latin typeface="Garamond" pitchFamily="18" charset="0"/>
                <a:cs typeface="Arial" pitchFamily="34" charset="0"/>
              </a:rPr>
              <a:t> </a:t>
            </a:r>
            <a:r>
              <a:rPr lang="en-GB" sz="1600" dirty="0" smtClean="0">
                <a:latin typeface="Arial" pitchFamily="34" charset="0"/>
                <a:cs typeface="Arial" pitchFamily="34" charset="0"/>
              </a:rPr>
              <a:t>&gt; bird</a:t>
            </a:r>
          </a:p>
          <a:p>
            <a:pPr>
              <a:buNone/>
            </a:pPr>
            <a:r>
              <a:rPr lang="fr-FR" sz="1600" dirty="0" smtClean="0">
                <a:latin typeface="Arial" pitchFamily="34" charset="0"/>
                <a:cs typeface="Arial" pitchFamily="34" charset="0"/>
              </a:rPr>
              <a:t>	</a:t>
            </a:r>
            <a:r>
              <a:rPr lang="fr-FR" sz="1600" dirty="0" smtClean="0">
                <a:latin typeface="Arial" pitchFamily="34" charset="0"/>
                <a:cs typeface="Arial" pitchFamily="34" charset="0"/>
              </a:rPr>
              <a:t>Real false </a:t>
            </a:r>
            <a:r>
              <a:rPr lang="fr-FR" sz="1600" dirty="0" err="1" smtClean="0">
                <a:latin typeface="Arial" pitchFamily="34" charset="0"/>
                <a:cs typeface="Arial" pitchFamily="34" charset="0"/>
              </a:rPr>
              <a:t>friends</a:t>
            </a:r>
            <a:r>
              <a:rPr lang="fr-FR" sz="1600" dirty="0" smtClean="0">
                <a:latin typeface="Arial" pitchFamily="34" charset="0"/>
                <a:cs typeface="Arial" pitchFamily="34" charset="0"/>
              </a:rPr>
              <a:t> :  </a:t>
            </a:r>
            <a:r>
              <a:rPr lang="fr-FR" sz="1900" b="1" dirty="0">
                <a:latin typeface="Arial" pitchFamily="34" charset="0"/>
                <a:cs typeface="Arial" pitchFamily="34" charset="0"/>
              </a:rPr>
              <a:t>pays</a:t>
            </a:r>
            <a:r>
              <a:rPr lang="fr-FR" sz="1900" dirty="0">
                <a:latin typeface="Garamond" pitchFamily="18" charset="0"/>
                <a:cs typeface="Arial" pitchFamily="34" charset="0"/>
              </a:rPr>
              <a:t> </a:t>
            </a:r>
            <a:r>
              <a:rPr lang="fr-FR" sz="1600" dirty="0" smtClean="0">
                <a:latin typeface="Arial" pitchFamily="34" charset="0"/>
                <a:cs typeface="Arial" pitchFamily="34" charset="0"/>
              </a:rPr>
              <a:t>n. country </a:t>
            </a:r>
            <a:r>
              <a:rPr lang="fr-FR" sz="1600" dirty="0" smtClean="0">
                <a:latin typeface="Arial" pitchFamily="34" charset="0"/>
                <a:cs typeface="Arial" pitchFamily="34" charset="0"/>
              </a:rPr>
              <a:t> #  pays </a:t>
            </a:r>
            <a:r>
              <a:rPr lang="fr-FR" sz="1600" dirty="0" smtClean="0">
                <a:latin typeface="Arial" pitchFamily="34" charset="0"/>
                <a:cs typeface="Arial" pitchFamily="34" charset="0"/>
              </a:rPr>
              <a:t>v. </a:t>
            </a:r>
            <a:r>
              <a:rPr lang="fr-FR" sz="1600" dirty="0" smtClean="0">
                <a:latin typeface="Arial" pitchFamily="34" charset="0"/>
                <a:cs typeface="Arial" pitchFamily="34" charset="0"/>
              </a:rPr>
              <a:t>(to </a:t>
            </a:r>
            <a:r>
              <a:rPr lang="fr-FR" sz="1600" dirty="0" err="1" smtClean="0">
                <a:latin typeface="Arial" pitchFamily="34" charset="0"/>
                <a:cs typeface="Arial" pitchFamily="34" charset="0"/>
              </a:rPr>
              <a:t>pay</a:t>
            </a:r>
            <a:r>
              <a:rPr lang="fr-FR" sz="1600" dirty="0" smtClean="0">
                <a:latin typeface="Arial" pitchFamily="34" charset="0"/>
                <a:cs typeface="Arial" pitchFamily="34" charset="0"/>
              </a:rPr>
              <a:t>)</a:t>
            </a:r>
          </a:p>
          <a:p>
            <a:pPr>
              <a:buNone/>
            </a:pPr>
            <a:endParaRPr lang="en-GB"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634082"/>
          </a:xfrm>
        </p:spPr>
        <p:txBody>
          <a:bodyPr>
            <a:normAutofit/>
          </a:bodyPr>
          <a:lstStyle/>
          <a:p>
            <a:r>
              <a:rPr lang="en-GB" sz="2400" dirty="0" smtClean="0"/>
              <a:t>Cultural transparency </a:t>
            </a:r>
            <a:endParaRPr lang="en-GB" sz="2400" dirty="0"/>
          </a:p>
        </p:txBody>
      </p:sp>
      <p:sp>
        <p:nvSpPr>
          <p:cNvPr id="3" name="Content Placeholder 2"/>
          <p:cNvSpPr>
            <a:spLocks noGrp="1"/>
          </p:cNvSpPr>
          <p:nvPr>
            <p:ph idx="1"/>
          </p:nvPr>
        </p:nvSpPr>
        <p:spPr>
          <a:xfrm>
            <a:off x="0" y="1268760"/>
            <a:ext cx="9144000" cy="4536504"/>
          </a:xfrm>
        </p:spPr>
        <p:txBody>
          <a:bodyPr>
            <a:normAutofit/>
          </a:bodyPr>
          <a:lstStyle/>
          <a:p>
            <a:pPr algn="ctr">
              <a:buNone/>
            </a:pPr>
            <a:r>
              <a:rPr lang="en-GB" sz="1600" dirty="0" smtClean="0">
                <a:latin typeface="Arial" pitchFamily="34" charset="0"/>
                <a:cs typeface="Arial" pitchFamily="34" charset="0"/>
              </a:rPr>
              <a:t>in </a:t>
            </a:r>
            <a:r>
              <a:rPr lang="en-GB" sz="1600" dirty="0" smtClean="0">
                <a:latin typeface="Arial" pitchFamily="34" charset="0"/>
                <a:cs typeface="Arial" pitchFamily="34" charset="0"/>
              </a:rPr>
              <a:t>the same boat </a:t>
            </a:r>
            <a:r>
              <a:rPr lang="en-GB" sz="1800" dirty="0" smtClean="0">
                <a:latin typeface="Arial" pitchFamily="34" charset="0"/>
                <a:cs typeface="Arial" pitchFamily="34" charset="0"/>
              </a:rPr>
              <a:t>/ </a:t>
            </a:r>
            <a:r>
              <a:rPr lang="en-GB" sz="1800" b="1" dirty="0" err="1">
                <a:solidFill>
                  <a:schemeClr val="tx2"/>
                </a:solidFill>
                <a:latin typeface="Garamond" pitchFamily="18" charset="0"/>
                <a:cs typeface="Andalus" pitchFamily="18" charset="-78"/>
              </a:rPr>
              <a:t>dans</a:t>
            </a:r>
            <a:r>
              <a:rPr lang="en-GB" sz="1800" b="1" dirty="0">
                <a:solidFill>
                  <a:schemeClr val="tx2"/>
                </a:solidFill>
                <a:latin typeface="Garamond" pitchFamily="18" charset="0"/>
                <a:cs typeface="Andalus" pitchFamily="18" charset="-78"/>
              </a:rPr>
              <a:t> le </a:t>
            </a:r>
            <a:r>
              <a:rPr lang="en-GB" sz="1800" b="1" dirty="0" err="1">
                <a:solidFill>
                  <a:schemeClr val="tx2"/>
                </a:solidFill>
                <a:latin typeface="Garamond" pitchFamily="18" charset="0"/>
                <a:cs typeface="Andalus" pitchFamily="18" charset="-78"/>
              </a:rPr>
              <a:t>même</a:t>
            </a:r>
            <a:r>
              <a:rPr lang="en-GB" sz="1800" b="1" dirty="0">
                <a:solidFill>
                  <a:schemeClr val="tx2"/>
                </a:solidFill>
                <a:latin typeface="Garamond" pitchFamily="18" charset="0"/>
                <a:cs typeface="Andalus" pitchFamily="18" charset="-78"/>
              </a:rPr>
              <a:t> bateau</a:t>
            </a:r>
          </a:p>
          <a:p>
            <a:pPr algn="ctr">
              <a:buNone/>
            </a:pPr>
            <a:r>
              <a:rPr lang="fr-FR" sz="1600" dirty="0" smtClean="0">
                <a:latin typeface="Arial" pitchFamily="34" charset="0"/>
                <a:cs typeface="Arial" pitchFamily="34" charset="0"/>
              </a:rPr>
              <a:t>to bite the </a:t>
            </a:r>
            <a:r>
              <a:rPr lang="fr-FR" sz="1600" dirty="0" err="1" smtClean="0">
                <a:latin typeface="Arial" pitchFamily="34" charset="0"/>
                <a:cs typeface="Arial" pitchFamily="34" charset="0"/>
              </a:rPr>
              <a:t>dust</a:t>
            </a:r>
            <a:r>
              <a:rPr lang="fr-FR" sz="1600" dirty="0" smtClean="0">
                <a:latin typeface="Arial" pitchFamily="34" charset="0"/>
                <a:cs typeface="Arial" pitchFamily="34" charset="0"/>
              </a:rPr>
              <a:t> / </a:t>
            </a:r>
            <a:r>
              <a:rPr lang="fr-FR" sz="1800" b="1" dirty="0" err="1">
                <a:solidFill>
                  <a:schemeClr val="tx2"/>
                </a:solidFill>
                <a:latin typeface="Garamond" pitchFamily="18" charset="0"/>
                <a:cs typeface="Andalus" pitchFamily="18" charset="-78"/>
              </a:rPr>
              <a:t>mordre la poussière</a:t>
            </a:r>
          </a:p>
          <a:p>
            <a:pPr algn="ctr">
              <a:buNone/>
            </a:pPr>
            <a:r>
              <a:rPr lang="fr-FR" sz="1600" dirty="0" smtClean="0">
                <a:latin typeface="Arial" pitchFamily="34" charset="0"/>
                <a:cs typeface="Arial" pitchFamily="34" charset="0"/>
              </a:rPr>
              <a:t>to </a:t>
            </a:r>
            <a:r>
              <a:rPr lang="fr-FR" sz="1600" dirty="0" err="1" smtClean="0">
                <a:latin typeface="Arial" pitchFamily="34" charset="0"/>
                <a:cs typeface="Arial" pitchFamily="34" charset="0"/>
              </a:rPr>
              <a:t>burn</a:t>
            </a:r>
            <a:r>
              <a:rPr lang="fr-FR" sz="1600" dirty="0" smtClean="0">
                <a:latin typeface="Arial" pitchFamily="34" charset="0"/>
                <a:cs typeface="Arial" pitchFamily="34" charset="0"/>
              </a:rPr>
              <a:t> the </a:t>
            </a:r>
            <a:r>
              <a:rPr lang="fr-FR" sz="1600" dirty="0" err="1" smtClean="0">
                <a:latin typeface="Arial" pitchFamily="34" charset="0"/>
                <a:cs typeface="Arial" pitchFamily="34" charset="0"/>
              </a:rPr>
              <a:t>candle</a:t>
            </a:r>
            <a:r>
              <a:rPr lang="fr-FR" sz="1600" dirty="0" smtClean="0">
                <a:latin typeface="Arial" pitchFamily="34" charset="0"/>
                <a:cs typeface="Arial" pitchFamily="34" charset="0"/>
              </a:rPr>
              <a:t> on </a:t>
            </a:r>
            <a:r>
              <a:rPr lang="fr-FR" sz="1600" dirty="0" err="1" smtClean="0">
                <a:latin typeface="Arial" pitchFamily="34" charset="0"/>
                <a:cs typeface="Arial" pitchFamily="34" charset="0"/>
              </a:rPr>
              <a:t>both</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ends</a:t>
            </a:r>
            <a:r>
              <a:rPr lang="fr-FR" sz="1600" dirty="0" smtClean="0">
                <a:latin typeface="Arial" pitchFamily="34" charset="0"/>
                <a:cs typeface="Arial" pitchFamily="34" charset="0"/>
              </a:rPr>
              <a:t> / </a:t>
            </a:r>
            <a:r>
              <a:rPr lang="fr-FR" sz="1800" b="1" dirty="0">
                <a:solidFill>
                  <a:schemeClr val="tx2"/>
                </a:solidFill>
                <a:latin typeface="Garamond" pitchFamily="18" charset="0"/>
                <a:cs typeface="Andalus" pitchFamily="18" charset="-78"/>
              </a:rPr>
              <a:t>brûler la chandelle par les deux bouts</a:t>
            </a:r>
          </a:p>
          <a:p>
            <a:pPr algn="ctr">
              <a:buNone/>
            </a:pPr>
            <a:r>
              <a:rPr lang="fr-FR" sz="1600" dirty="0" smtClean="0">
                <a:latin typeface="Arial" pitchFamily="34" charset="0"/>
                <a:cs typeface="Arial" pitchFamily="34" charset="0"/>
              </a:rPr>
              <a:t>to look for a </a:t>
            </a:r>
            <a:r>
              <a:rPr lang="fr-FR" sz="1600" dirty="0" err="1" smtClean="0">
                <a:latin typeface="Arial" pitchFamily="34" charset="0"/>
                <a:cs typeface="Arial" pitchFamily="34" charset="0"/>
              </a:rPr>
              <a:t>needle</a:t>
            </a:r>
            <a:r>
              <a:rPr lang="fr-FR" sz="1600" dirty="0" smtClean="0">
                <a:latin typeface="Arial" pitchFamily="34" charset="0"/>
                <a:cs typeface="Arial" pitchFamily="34" charset="0"/>
              </a:rPr>
              <a:t> in a </a:t>
            </a:r>
            <a:r>
              <a:rPr lang="fr-FR" sz="1600" dirty="0" err="1" smtClean="0">
                <a:latin typeface="Arial" pitchFamily="34" charset="0"/>
                <a:cs typeface="Arial" pitchFamily="34" charset="0"/>
              </a:rPr>
              <a:t>haystack</a:t>
            </a:r>
            <a:r>
              <a:rPr lang="fr-FR" sz="1600" dirty="0" smtClean="0">
                <a:latin typeface="Arial" pitchFamily="34" charset="0"/>
                <a:cs typeface="Arial" pitchFamily="34" charset="0"/>
              </a:rPr>
              <a:t> / </a:t>
            </a:r>
            <a:r>
              <a:rPr lang="fr-FR" sz="1800" b="1" dirty="0">
                <a:solidFill>
                  <a:schemeClr val="tx2"/>
                </a:solidFill>
                <a:latin typeface="Garamond" pitchFamily="18" charset="0"/>
                <a:cs typeface="Andalus" pitchFamily="18" charset="-78"/>
              </a:rPr>
              <a:t>chercher une aiguille dans une botte de foin</a:t>
            </a:r>
          </a:p>
          <a:p>
            <a:pPr algn="ctr">
              <a:buNone/>
            </a:pPr>
            <a:r>
              <a:rPr lang="fr-FR" sz="1600" dirty="0" smtClean="0">
                <a:latin typeface="Arial" pitchFamily="34" charset="0"/>
                <a:cs typeface="Arial" pitchFamily="34" charset="0"/>
              </a:rPr>
              <a:t>to </a:t>
            </a:r>
            <a:r>
              <a:rPr lang="fr-FR" sz="1600" dirty="0" err="1" smtClean="0">
                <a:latin typeface="Arial" pitchFamily="34" charset="0"/>
                <a:cs typeface="Arial" pitchFamily="34" charset="0"/>
              </a:rPr>
              <a:t>play</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with</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fire</a:t>
            </a:r>
            <a:r>
              <a:rPr lang="fr-FR" sz="1600" dirty="0" smtClean="0">
                <a:latin typeface="Arial" pitchFamily="34" charset="0"/>
                <a:cs typeface="Arial" pitchFamily="34" charset="0"/>
              </a:rPr>
              <a:t> </a:t>
            </a:r>
            <a:r>
              <a:rPr lang="fr-FR" sz="1800" dirty="0">
                <a:latin typeface="Garamond" pitchFamily="18" charset="0"/>
                <a:cs typeface="Arial" pitchFamily="34" charset="0"/>
              </a:rPr>
              <a:t>/ </a:t>
            </a:r>
            <a:r>
              <a:rPr lang="fr-FR" sz="1800" b="1" dirty="0">
                <a:solidFill>
                  <a:schemeClr val="tx2"/>
                </a:solidFill>
                <a:latin typeface="Garamond" pitchFamily="18" charset="0"/>
                <a:cs typeface="Andalus" pitchFamily="18" charset="-78"/>
              </a:rPr>
              <a:t>jouer avec le feu</a:t>
            </a:r>
          </a:p>
          <a:p>
            <a:pPr algn="ctr">
              <a:buNone/>
            </a:pPr>
            <a:r>
              <a:rPr lang="fr-FR" sz="1600" dirty="0" smtClean="0">
                <a:latin typeface="Arial" pitchFamily="34" charset="0"/>
                <a:cs typeface="Arial" pitchFamily="34" charset="0"/>
              </a:rPr>
              <a:t>You </a:t>
            </a:r>
            <a:r>
              <a:rPr lang="fr-FR" sz="1600" dirty="0" err="1" smtClean="0">
                <a:latin typeface="Arial" pitchFamily="34" charset="0"/>
                <a:cs typeface="Arial" pitchFamily="34" charset="0"/>
              </a:rPr>
              <a:t>cannot</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make</a:t>
            </a:r>
            <a:r>
              <a:rPr lang="fr-FR" sz="1600" dirty="0" smtClean="0">
                <a:latin typeface="Arial" pitchFamily="34" charset="0"/>
                <a:cs typeface="Arial" pitchFamily="34" charset="0"/>
              </a:rPr>
              <a:t> omelette </a:t>
            </a:r>
            <a:r>
              <a:rPr lang="fr-FR" sz="1600" dirty="0" err="1" smtClean="0">
                <a:latin typeface="Arial" pitchFamily="34" charset="0"/>
                <a:cs typeface="Arial" pitchFamily="34" charset="0"/>
              </a:rPr>
              <a:t>without</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breaking</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eggs</a:t>
            </a:r>
            <a:r>
              <a:rPr lang="fr-FR" sz="1600" dirty="0" smtClean="0">
                <a:latin typeface="Arial" pitchFamily="34" charset="0"/>
                <a:cs typeface="Arial" pitchFamily="34" charset="0"/>
              </a:rPr>
              <a:t> / </a:t>
            </a:r>
            <a:r>
              <a:rPr lang="fr-FR" sz="1800" b="1" dirty="0" smtClean="0">
                <a:solidFill>
                  <a:schemeClr val="tx2"/>
                </a:solidFill>
                <a:latin typeface="Garamond" pitchFamily="18" charset="0"/>
                <a:cs typeface="Andalus" pitchFamily="18" charset="-78"/>
              </a:rPr>
              <a:t>pas d’omelette </a:t>
            </a:r>
            <a:r>
              <a:rPr lang="fr-FR" sz="1800" b="1" dirty="0">
                <a:solidFill>
                  <a:schemeClr val="tx2"/>
                </a:solidFill>
                <a:latin typeface="Garamond" pitchFamily="18" charset="0"/>
                <a:cs typeface="Andalus" pitchFamily="18" charset="-78"/>
              </a:rPr>
              <a:t>sans casser d’</a:t>
            </a:r>
            <a:r>
              <a:rPr lang="fr-FR" sz="1800" b="1" dirty="0" err="1">
                <a:solidFill>
                  <a:schemeClr val="tx2"/>
                </a:solidFill>
                <a:latin typeface="Garamond" pitchFamily="18" charset="0"/>
                <a:cs typeface="Andalus" pitchFamily="18" charset="-78"/>
              </a:rPr>
              <a:t>oeufs</a:t>
            </a:r>
            <a:endParaRPr lang="fr-FR" sz="1800" b="1" dirty="0">
              <a:solidFill>
                <a:schemeClr val="tx2"/>
              </a:solidFill>
              <a:latin typeface="Garamond" pitchFamily="18" charset="0"/>
              <a:cs typeface="Andalus" pitchFamily="18" charset="-78"/>
            </a:endParaRPr>
          </a:p>
          <a:p>
            <a:pPr algn="ctr">
              <a:buNone/>
            </a:pPr>
            <a:r>
              <a:rPr lang="fr-FR" sz="1600" dirty="0" smtClean="0">
                <a:latin typeface="Arial" pitchFamily="34" charset="0"/>
                <a:cs typeface="Arial" pitchFamily="34" charset="0"/>
              </a:rPr>
              <a:t>crocodile </a:t>
            </a:r>
            <a:r>
              <a:rPr lang="fr-FR" sz="1600" dirty="0" err="1" smtClean="0">
                <a:latin typeface="Arial" pitchFamily="34" charset="0"/>
                <a:cs typeface="Arial" pitchFamily="34" charset="0"/>
              </a:rPr>
              <a:t>tears</a:t>
            </a:r>
            <a:r>
              <a:rPr lang="fr-FR" sz="1600" dirty="0" smtClean="0">
                <a:latin typeface="Arial" pitchFamily="34" charset="0"/>
                <a:cs typeface="Arial" pitchFamily="34" charset="0"/>
              </a:rPr>
              <a:t> / </a:t>
            </a:r>
            <a:r>
              <a:rPr lang="fr-FR" sz="1800" b="1" dirty="0">
                <a:solidFill>
                  <a:schemeClr val="tx2"/>
                </a:solidFill>
                <a:latin typeface="Garamond" pitchFamily="18" charset="0"/>
                <a:cs typeface="Andalus" pitchFamily="18" charset="-78"/>
              </a:rPr>
              <a:t>des larmes de crocodile</a:t>
            </a:r>
          </a:p>
          <a:p>
            <a:pPr algn="ctr">
              <a:buNone/>
            </a:pPr>
            <a:r>
              <a:rPr lang="fr-FR" sz="1600" dirty="0" smtClean="0">
                <a:latin typeface="Arial" pitchFamily="34" charset="0"/>
                <a:cs typeface="Arial" pitchFamily="34" charset="0"/>
              </a:rPr>
              <a:t>the </a:t>
            </a:r>
            <a:r>
              <a:rPr lang="fr-FR" sz="1600" dirty="0" err="1" smtClean="0">
                <a:latin typeface="Arial" pitchFamily="34" charset="0"/>
                <a:cs typeface="Arial" pitchFamily="34" charset="0"/>
              </a:rPr>
              <a:t>promised</a:t>
            </a:r>
            <a:r>
              <a:rPr lang="fr-FR" sz="1600" dirty="0" smtClean="0">
                <a:latin typeface="Arial" pitchFamily="34" charset="0"/>
                <a:cs typeface="Arial" pitchFamily="34" charset="0"/>
              </a:rPr>
              <a:t> land / </a:t>
            </a:r>
            <a:r>
              <a:rPr lang="fr-FR" sz="1800" b="1" dirty="0">
                <a:solidFill>
                  <a:schemeClr val="tx2"/>
                </a:solidFill>
                <a:latin typeface="Garamond" pitchFamily="18" charset="0"/>
                <a:cs typeface="Andalus" pitchFamily="18" charset="-78"/>
              </a:rPr>
              <a:t>la terre promise</a:t>
            </a:r>
          </a:p>
          <a:p>
            <a:pPr algn="ctr">
              <a:buNone/>
            </a:pPr>
            <a:r>
              <a:rPr lang="fr-FR" sz="1600" dirty="0" smtClean="0">
                <a:latin typeface="Arial" pitchFamily="34" charset="0"/>
                <a:cs typeface="Arial" pitchFamily="34" charset="0"/>
              </a:rPr>
              <a:t>the </a:t>
            </a:r>
            <a:r>
              <a:rPr lang="fr-FR" sz="1600" dirty="0" err="1" smtClean="0">
                <a:latin typeface="Arial" pitchFamily="34" charset="0"/>
                <a:cs typeface="Arial" pitchFamily="34" charset="0"/>
              </a:rPr>
              <a:t>swan</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song</a:t>
            </a:r>
            <a:r>
              <a:rPr lang="fr-FR" sz="1600" dirty="0" smtClean="0">
                <a:latin typeface="Arial" pitchFamily="34" charset="0"/>
                <a:cs typeface="Arial" pitchFamily="34" charset="0"/>
              </a:rPr>
              <a:t> / </a:t>
            </a:r>
            <a:r>
              <a:rPr lang="fr-FR" sz="1800" b="1" dirty="0">
                <a:solidFill>
                  <a:schemeClr val="tx2"/>
                </a:solidFill>
                <a:latin typeface="Garamond" pitchFamily="18" charset="0"/>
                <a:cs typeface="Andalus" pitchFamily="18" charset="-78"/>
              </a:rPr>
              <a:t>le chant du cygne</a:t>
            </a:r>
          </a:p>
          <a:p>
            <a:pPr algn="ctr">
              <a:buNone/>
            </a:pPr>
            <a:r>
              <a:rPr lang="fr-FR" sz="1600" dirty="0" smtClean="0">
                <a:latin typeface="Arial" pitchFamily="34" charset="0"/>
                <a:cs typeface="Arial" pitchFamily="34" charset="0"/>
              </a:rPr>
              <a:t>to </a:t>
            </a:r>
            <a:r>
              <a:rPr lang="fr-FR" sz="1600" dirty="0" err="1" smtClean="0">
                <a:latin typeface="Arial" pitchFamily="34" charset="0"/>
                <a:cs typeface="Arial" pitchFamily="34" charset="0"/>
              </a:rPr>
              <a:t>throw</a:t>
            </a:r>
            <a:r>
              <a:rPr lang="fr-FR" sz="1600" dirty="0" smtClean="0">
                <a:latin typeface="Arial" pitchFamily="34" charset="0"/>
                <a:cs typeface="Arial" pitchFamily="34" charset="0"/>
              </a:rPr>
              <a:t> out the baby </a:t>
            </a:r>
            <a:r>
              <a:rPr lang="fr-FR" sz="1600" dirty="0" err="1" smtClean="0">
                <a:latin typeface="Arial" pitchFamily="34" charset="0"/>
                <a:cs typeface="Arial" pitchFamily="34" charset="0"/>
              </a:rPr>
              <a:t>with</a:t>
            </a:r>
            <a:r>
              <a:rPr lang="fr-FR" sz="1600" dirty="0" smtClean="0">
                <a:latin typeface="Arial" pitchFamily="34" charset="0"/>
                <a:cs typeface="Arial" pitchFamily="34" charset="0"/>
              </a:rPr>
              <a:t> the bath water / </a:t>
            </a:r>
            <a:r>
              <a:rPr lang="fr-FR" sz="1800" b="1" dirty="0">
                <a:solidFill>
                  <a:schemeClr val="tx2"/>
                </a:solidFill>
                <a:latin typeface="Garamond" pitchFamily="18" charset="0"/>
                <a:cs typeface="Andalus" pitchFamily="18" charset="-78"/>
              </a:rPr>
              <a:t>jeter le bébé avec l’eau du bain</a:t>
            </a:r>
          </a:p>
          <a:p>
            <a:pPr algn="ctr">
              <a:buNone/>
            </a:pPr>
            <a:r>
              <a:rPr lang="fr-FR" sz="1600" dirty="0" smtClean="0">
                <a:latin typeface="Arial" pitchFamily="34" charset="0"/>
                <a:cs typeface="Arial" pitchFamily="34" charset="0"/>
              </a:rPr>
              <a:t>to end in </a:t>
            </a:r>
            <a:r>
              <a:rPr lang="fr-FR" sz="1600" dirty="0" err="1" smtClean="0">
                <a:latin typeface="Arial" pitchFamily="34" charset="0"/>
                <a:cs typeface="Arial" pitchFamily="34" charset="0"/>
              </a:rPr>
              <a:t>smoke</a:t>
            </a:r>
            <a:r>
              <a:rPr lang="fr-FR" sz="1600" dirty="0" smtClean="0">
                <a:latin typeface="Arial" pitchFamily="34" charset="0"/>
                <a:cs typeface="Arial" pitchFamily="34" charset="0"/>
              </a:rPr>
              <a:t> / </a:t>
            </a:r>
            <a:r>
              <a:rPr lang="fr-FR" sz="1800" b="1" dirty="0">
                <a:solidFill>
                  <a:schemeClr val="tx2"/>
                </a:solidFill>
                <a:latin typeface="Garamond" pitchFamily="18" charset="0"/>
                <a:cs typeface="Andalus" pitchFamily="18" charset="-78"/>
              </a:rPr>
              <a:t>finir en fumée</a:t>
            </a:r>
          </a:p>
          <a:p>
            <a:pPr algn="ctr">
              <a:buNone/>
            </a:pPr>
            <a:r>
              <a:rPr lang="fr-FR" sz="1600" dirty="0" smtClean="0">
                <a:latin typeface="Arial" pitchFamily="34" charset="0"/>
                <a:cs typeface="Arial" pitchFamily="34" charset="0"/>
              </a:rPr>
              <a:t>to force an open </a:t>
            </a:r>
            <a:r>
              <a:rPr lang="fr-FR" sz="1600" dirty="0" err="1" smtClean="0">
                <a:latin typeface="Arial" pitchFamily="34" charset="0"/>
                <a:cs typeface="Arial" pitchFamily="34" charset="0"/>
              </a:rPr>
              <a:t>door</a:t>
            </a:r>
            <a:r>
              <a:rPr lang="fr-FR" sz="1600" dirty="0" smtClean="0">
                <a:latin typeface="Arial" pitchFamily="34" charset="0"/>
                <a:cs typeface="Arial" pitchFamily="34" charset="0"/>
              </a:rPr>
              <a:t> / </a:t>
            </a:r>
            <a:r>
              <a:rPr lang="fr-FR" sz="1800" b="1" dirty="0">
                <a:solidFill>
                  <a:schemeClr val="tx2"/>
                </a:solidFill>
                <a:latin typeface="Garamond" pitchFamily="18" charset="0"/>
                <a:cs typeface="Andalus" pitchFamily="18" charset="-78"/>
              </a:rPr>
              <a:t>en</a:t>
            </a:r>
            <a:r>
              <a:rPr lang="fr-FR" sz="1800" b="1" dirty="0" smtClean="0">
                <a:solidFill>
                  <a:schemeClr val="tx2"/>
                </a:solidFill>
                <a:latin typeface="Garamond" pitchFamily="18" charset="0"/>
                <a:cs typeface="Andalus" pitchFamily="18" charset="-78"/>
              </a:rPr>
              <a:t>foncer </a:t>
            </a:r>
            <a:r>
              <a:rPr lang="fr-FR" sz="1800" b="1" dirty="0">
                <a:solidFill>
                  <a:schemeClr val="tx2"/>
                </a:solidFill>
                <a:latin typeface="Garamond" pitchFamily="18" charset="0"/>
                <a:cs typeface="Andalus" pitchFamily="18" charset="-78"/>
              </a:rPr>
              <a:t>une porte ouverte</a:t>
            </a:r>
          </a:p>
          <a:p>
            <a:pPr algn="ctr">
              <a:buNone/>
            </a:pPr>
            <a:r>
              <a:rPr lang="fr-FR" sz="1600" dirty="0" smtClean="0">
                <a:latin typeface="Arial" pitchFamily="34" charset="0"/>
                <a:cs typeface="Arial" pitchFamily="34" charset="0"/>
              </a:rPr>
              <a:t>One </a:t>
            </a:r>
            <a:r>
              <a:rPr lang="fr-FR" sz="1600" dirty="0" err="1" smtClean="0">
                <a:latin typeface="Arial" pitchFamily="34" charset="0"/>
                <a:cs typeface="Arial" pitchFamily="34" charset="0"/>
              </a:rPr>
              <a:t>swallow</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does</a:t>
            </a:r>
            <a:r>
              <a:rPr lang="fr-FR" sz="1600" dirty="0" smtClean="0">
                <a:latin typeface="Arial" pitchFamily="34" charset="0"/>
                <a:cs typeface="Arial" pitchFamily="34" charset="0"/>
              </a:rPr>
              <a:t> not </a:t>
            </a:r>
            <a:r>
              <a:rPr lang="fr-FR" sz="1600" dirty="0" err="1" smtClean="0">
                <a:latin typeface="Arial" pitchFamily="34" charset="0"/>
                <a:cs typeface="Arial" pitchFamily="34" charset="0"/>
              </a:rPr>
              <a:t>make</a:t>
            </a:r>
            <a:r>
              <a:rPr lang="fr-FR" sz="1600" dirty="0" smtClean="0">
                <a:latin typeface="Arial" pitchFamily="34" charset="0"/>
                <a:cs typeface="Arial" pitchFamily="34" charset="0"/>
              </a:rPr>
              <a:t> a </a:t>
            </a:r>
            <a:r>
              <a:rPr lang="fr-FR" sz="1600" dirty="0" err="1" smtClean="0">
                <a:latin typeface="Arial" pitchFamily="34" charset="0"/>
                <a:cs typeface="Arial" pitchFamily="34" charset="0"/>
              </a:rPr>
              <a:t>summer</a:t>
            </a:r>
            <a:r>
              <a:rPr lang="fr-FR" sz="1600" dirty="0" smtClean="0">
                <a:latin typeface="Arial" pitchFamily="34" charset="0"/>
                <a:cs typeface="Arial" pitchFamily="34" charset="0"/>
              </a:rPr>
              <a:t> / </a:t>
            </a:r>
            <a:r>
              <a:rPr lang="fr-FR" sz="1800" b="1" dirty="0">
                <a:solidFill>
                  <a:schemeClr val="tx2"/>
                </a:solidFill>
                <a:latin typeface="Garamond" pitchFamily="18" charset="0"/>
                <a:cs typeface="Andalus" pitchFamily="18" charset="-78"/>
              </a:rPr>
              <a:t>une hirondelle ne fait pas le printemps</a:t>
            </a:r>
          </a:p>
          <a:p>
            <a:pPr algn="ctr">
              <a:buNone/>
            </a:pPr>
            <a:endParaRPr lang="en-GB" sz="1600"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Grammar transparency </a:t>
            </a:r>
            <a:endParaRPr lang="en-GB" dirty="0"/>
          </a:p>
        </p:txBody>
      </p:sp>
      <p:sp>
        <p:nvSpPr>
          <p:cNvPr id="3" name="Content Placeholder 2"/>
          <p:cNvSpPr>
            <a:spLocks noGrp="1"/>
          </p:cNvSpPr>
          <p:nvPr>
            <p:ph idx="1"/>
          </p:nvPr>
        </p:nvSpPr>
        <p:spPr/>
        <p:txBody>
          <a:bodyPr>
            <a:normAutofit/>
          </a:bodyPr>
          <a:lstStyle/>
          <a:p>
            <a:pPr>
              <a:buNone/>
            </a:pPr>
            <a:r>
              <a:rPr lang="en-GB" sz="1600" dirty="0" smtClean="0">
                <a:latin typeface="Arial" pitchFamily="34" charset="0"/>
                <a:cs typeface="Arial" pitchFamily="34" charset="0"/>
              </a:rPr>
              <a:t>Identical plural form of nouns</a:t>
            </a:r>
          </a:p>
          <a:p>
            <a:pPr>
              <a:buNone/>
            </a:pPr>
            <a:r>
              <a:rPr lang="fr-FR" sz="1600" dirty="0" smtClean="0">
                <a:latin typeface="Arial" pitchFamily="34" charset="0"/>
                <a:cs typeface="Arial" pitchFamily="34" charset="0"/>
              </a:rPr>
              <a:t> 		</a:t>
            </a:r>
            <a:r>
              <a:rPr lang="fr-FR" sz="1600" b="1" dirty="0" smtClean="0">
                <a:latin typeface="Arial" pitchFamily="34" charset="0"/>
                <a:cs typeface="Arial" pitchFamily="34" charset="0"/>
              </a:rPr>
              <a:t>un sac &gt;  deux sacs</a:t>
            </a:r>
            <a:endParaRPr lang="fr-FR" sz="1600" b="1" dirty="0">
              <a:latin typeface="Arial" pitchFamily="34" charset="0"/>
              <a:cs typeface="Arial" pitchFamily="34" charset="0"/>
            </a:endParaRPr>
          </a:p>
          <a:p>
            <a:pPr>
              <a:buNone/>
            </a:pPr>
            <a:endParaRPr lang="fr-FR" sz="1600" dirty="0" smtClean="0">
              <a:latin typeface="Arial" pitchFamily="34" charset="0"/>
              <a:cs typeface="Arial" pitchFamily="34" charset="0"/>
            </a:endParaRPr>
          </a:p>
          <a:p>
            <a:pPr>
              <a:buNone/>
            </a:pPr>
            <a:r>
              <a:rPr lang="fr-FR" sz="1600" dirty="0" smtClean="0">
                <a:latin typeface="Arial" pitchFamily="34" charset="0"/>
                <a:cs typeface="Arial" pitchFamily="34" charset="0"/>
              </a:rPr>
              <a:t>Syntaxe </a:t>
            </a:r>
            <a:r>
              <a:rPr lang="fr-FR" sz="1600" dirty="0" err="1" smtClean="0">
                <a:latin typeface="Arial" pitchFamily="34" charset="0"/>
                <a:cs typeface="Arial" pitchFamily="34" charset="0"/>
              </a:rPr>
              <a:t>transparency</a:t>
            </a:r>
            <a:endParaRPr lang="fr-FR" sz="1600" dirty="0" smtClean="0">
              <a:latin typeface="Arial" pitchFamily="34" charset="0"/>
              <a:cs typeface="Arial" pitchFamily="34" charset="0"/>
            </a:endParaRPr>
          </a:p>
          <a:p>
            <a:pPr>
              <a:buNone/>
            </a:pP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subject</a:t>
            </a:r>
            <a:r>
              <a:rPr lang="fr-FR" sz="1600" dirty="0" smtClean="0">
                <a:latin typeface="Arial" pitchFamily="34" charset="0"/>
                <a:cs typeface="Arial" pitchFamily="34" charset="0"/>
              </a:rPr>
              <a:t> + </a:t>
            </a:r>
            <a:r>
              <a:rPr lang="fr-FR" sz="1600" dirty="0" err="1" smtClean="0">
                <a:latin typeface="Arial" pitchFamily="34" charset="0"/>
                <a:cs typeface="Arial" pitchFamily="34" charset="0"/>
              </a:rPr>
              <a:t>verb</a:t>
            </a:r>
            <a:r>
              <a:rPr lang="fr-FR" sz="1600" dirty="0" smtClean="0">
                <a:latin typeface="Arial" pitchFamily="34" charset="0"/>
                <a:cs typeface="Arial" pitchFamily="34" charset="0"/>
              </a:rPr>
              <a:t> + </a:t>
            </a:r>
            <a:r>
              <a:rPr lang="fr-FR" sz="1600" dirty="0" err="1" smtClean="0">
                <a:latin typeface="Arial" pitchFamily="34" charset="0"/>
                <a:cs typeface="Arial" pitchFamily="34" charset="0"/>
              </a:rPr>
              <a:t>complement</a:t>
            </a:r>
            <a:endParaRPr lang="fr-FR" sz="1600" dirty="0">
              <a:latin typeface="Arial" pitchFamily="34" charset="0"/>
              <a:cs typeface="Arial" pitchFamily="34" charset="0"/>
            </a:endParaRPr>
          </a:p>
          <a:p>
            <a:pPr>
              <a:buNone/>
            </a:pPr>
            <a:r>
              <a:rPr lang="fr-FR" sz="1600" dirty="0" smtClean="0">
                <a:latin typeface="Arial" pitchFamily="34" charset="0"/>
                <a:cs typeface="Arial" pitchFamily="34" charset="0"/>
              </a:rPr>
              <a:t>		    Le lion chasse une gazelle.</a:t>
            </a:r>
          </a:p>
          <a:p>
            <a:pPr>
              <a:buNone/>
            </a:pPr>
            <a:r>
              <a:rPr lang="fr-FR" sz="1600" dirty="0" smtClean="0">
                <a:latin typeface="Arial" pitchFamily="34" charset="0"/>
                <a:cs typeface="Arial" pitchFamily="34" charset="0"/>
              </a:rPr>
              <a:t>		</a:t>
            </a:r>
          </a:p>
          <a:p>
            <a:pPr>
              <a:buNone/>
            </a:pPr>
            <a:r>
              <a:rPr lang="fr-FR" sz="1600" dirty="0" smtClean="0">
                <a:latin typeface="Arial" pitchFamily="34" charset="0"/>
                <a:cs typeface="Arial" pitchFamily="34" charset="0"/>
              </a:rPr>
              <a:t>	</a:t>
            </a:r>
            <a:r>
              <a:rPr lang="fr-FR" sz="1600" dirty="0" smtClean="0">
                <a:latin typeface="Arial" pitchFamily="34" charset="0"/>
                <a:cs typeface="Arial" pitchFamily="34" charset="0"/>
              </a:rPr>
              <a:t>	</a:t>
            </a:r>
            <a:r>
              <a:rPr lang="fr-FR" sz="1600" dirty="0" smtClean="0">
                <a:latin typeface="Arial" pitchFamily="34" charset="0"/>
                <a:cs typeface="Arial" pitchFamily="34" charset="0"/>
              </a:rPr>
              <a:t>2 </a:t>
            </a:r>
            <a:r>
              <a:rPr lang="fr-FR" sz="1600" dirty="0" err="1" smtClean="0">
                <a:latin typeface="Arial" pitchFamily="34" charset="0"/>
                <a:cs typeface="Arial" pitchFamily="34" charset="0"/>
              </a:rPr>
              <a:t>form</a:t>
            </a:r>
            <a:r>
              <a:rPr lang="fr-FR" sz="1600" dirty="0" smtClean="0">
                <a:latin typeface="Arial" pitchFamily="34" charset="0"/>
                <a:cs typeface="Arial" pitchFamily="34" charset="0"/>
              </a:rPr>
              <a:t> syntaxe </a:t>
            </a:r>
          </a:p>
          <a:p>
            <a:pPr>
              <a:buNone/>
            </a:pPr>
            <a:r>
              <a:rPr lang="fr-FR" sz="1600" dirty="0" smtClean="0">
                <a:latin typeface="Arial" pitchFamily="34" charset="0"/>
                <a:cs typeface="Arial" pitchFamily="34" charset="0"/>
              </a:rPr>
              <a:t>		    Le </a:t>
            </a:r>
            <a:r>
              <a:rPr lang="fr-FR" sz="1600" dirty="0" smtClean="0">
                <a:latin typeface="Arial" pitchFamily="34" charset="0"/>
                <a:cs typeface="Arial" pitchFamily="34" charset="0"/>
              </a:rPr>
              <a:t>sac </a:t>
            </a:r>
            <a:r>
              <a:rPr lang="fr-FR" sz="1600" b="1" dirty="0" smtClean="0">
                <a:latin typeface="Arial" pitchFamily="34" charset="0"/>
                <a:cs typeface="Arial" pitchFamily="34" charset="0"/>
              </a:rPr>
              <a:t>de la</a:t>
            </a:r>
            <a:r>
              <a:rPr lang="fr-FR" sz="1600" dirty="0" smtClean="0">
                <a:latin typeface="Arial" pitchFamily="34" charset="0"/>
                <a:cs typeface="Arial" pitchFamily="34" charset="0"/>
              </a:rPr>
              <a:t> prof </a:t>
            </a:r>
            <a:r>
              <a:rPr lang="en-US" sz="1600" dirty="0" smtClean="0">
                <a:latin typeface="Arial" pitchFamily="34" charset="0"/>
                <a:cs typeface="Arial" pitchFamily="34" charset="0"/>
              </a:rPr>
              <a:t>&gt; 1. </a:t>
            </a:r>
            <a:r>
              <a:rPr lang="en-US" sz="1600" dirty="0" smtClean="0">
                <a:latin typeface="Arial" pitchFamily="34" charset="0"/>
                <a:cs typeface="Arial" pitchFamily="34" charset="0"/>
              </a:rPr>
              <a:t>t</a:t>
            </a:r>
            <a:r>
              <a:rPr lang="fr-FR" sz="1600" dirty="0" err="1" smtClean="0">
                <a:latin typeface="Arial" pitchFamily="34" charset="0"/>
                <a:cs typeface="Arial" pitchFamily="34" charset="0"/>
              </a:rPr>
              <a:t>he</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teacher</a:t>
            </a:r>
            <a:r>
              <a:rPr lang="fr-FR" sz="1600" b="1" dirty="0" err="1" smtClean="0">
                <a:latin typeface="Arial" pitchFamily="34" charset="0"/>
                <a:cs typeface="Arial" pitchFamily="34" charset="0"/>
              </a:rPr>
              <a:t>’s</a:t>
            </a:r>
            <a:r>
              <a:rPr lang="fr-FR" sz="1600" dirty="0" smtClean="0">
                <a:latin typeface="Arial" pitchFamily="34" charset="0"/>
                <a:cs typeface="Arial" pitchFamily="34" charset="0"/>
              </a:rPr>
              <a:t> bag = </a:t>
            </a:r>
            <a:r>
              <a:rPr lang="fr-FR" sz="1600" dirty="0" smtClean="0">
                <a:latin typeface="Arial" pitchFamily="34" charset="0"/>
                <a:cs typeface="Arial" pitchFamily="34" charset="0"/>
              </a:rPr>
              <a:t> 2. the </a:t>
            </a:r>
            <a:r>
              <a:rPr lang="fr-FR" sz="1600" dirty="0" smtClean="0">
                <a:latin typeface="Arial" pitchFamily="34" charset="0"/>
                <a:cs typeface="Arial" pitchFamily="34" charset="0"/>
              </a:rPr>
              <a:t>bag </a:t>
            </a:r>
            <a:r>
              <a:rPr lang="fr-FR" sz="1600" b="1" dirty="0" smtClean="0">
                <a:latin typeface="Arial" pitchFamily="34" charset="0"/>
                <a:cs typeface="Arial" pitchFamily="34" charset="0"/>
              </a:rPr>
              <a:t>of</a:t>
            </a:r>
            <a:r>
              <a:rPr lang="fr-FR" sz="1600" dirty="0" smtClean="0">
                <a:latin typeface="Arial" pitchFamily="34" charset="0"/>
                <a:cs typeface="Arial" pitchFamily="34" charset="0"/>
              </a:rPr>
              <a:t> the </a:t>
            </a:r>
            <a:r>
              <a:rPr lang="fr-FR" sz="1600" dirty="0" err="1" smtClean="0">
                <a:latin typeface="Arial" pitchFamily="34" charset="0"/>
                <a:cs typeface="Arial" pitchFamily="34" charset="0"/>
              </a:rPr>
              <a:t>teacher</a:t>
            </a:r>
            <a:endParaRPr lang="fr-FR" sz="1600" dirty="0" smtClean="0">
              <a:latin typeface="Arial" pitchFamily="34" charset="0"/>
              <a:cs typeface="Arial" pitchFamily="34" charset="0"/>
            </a:endParaRPr>
          </a:p>
          <a:p>
            <a:pPr>
              <a:buNone/>
            </a:pPr>
            <a:endParaRPr lang="fr-FR" sz="1600" dirty="0">
              <a:latin typeface="Arial" pitchFamily="34" charset="0"/>
              <a:cs typeface="Arial" pitchFamily="34" charset="0"/>
            </a:endParaRPr>
          </a:p>
          <a:p>
            <a:pPr>
              <a:buNone/>
            </a:pPr>
            <a:endParaRPr lang="en-GB" sz="1600" dirty="0">
              <a:latin typeface="Arial" pitchFamily="34" charset="0"/>
              <a:cs typeface="Arial" pitchFamily="34" charset="0"/>
            </a:endParaRPr>
          </a:p>
          <a:p>
            <a:pPr>
              <a:buNone/>
            </a:pPr>
            <a:endParaRPr lang="fr-FR" sz="1600" dirty="0" smtClean="0">
              <a:latin typeface="Arial" pitchFamily="34" charset="0"/>
              <a:cs typeface="Arial" pitchFamily="34" charset="0"/>
            </a:endParaRPr>
          </a:p>
          <a:p>
            <a:pPr>
              <a:buNone/>
            </a:pPr>
            <a:endParaRPr lang="en-GB" sz="1600"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a:solidFill>
            <a:schemeClr val="bg2"/>
          </a:solidFill>
        </p:spPr>
        <p:txBody>
          <a:bodyPr>
            <a:normAutofit/>
          </a:bodyPr>
          <a:lstStyle/>
          <a:p>
            <a:r>
              <a:rPr lang="en-GB" sz="3100" dirty="0" smtClean="0">
                <a:latin typeface="Arial" pitchFamily="34" charset="0"/>
                <a:cs typeface="Arial" pitchFamily="34" charset="0"/>
              </a:rPr>
              <a:t>The Adventures of Sherlock Holmes</a:t>
            </a:r>
            <a:r>
              <a:rPr lang="en-GB" sz="3100" b="1" dirty="0" smtClean="0">
                <a:latin typeface="Arial" pitchFamily="34" charset="0"/>
                <a:cs typeface="Arial" pitchFamily="34" charset="0"/>
              </a:rPr>
              <a:t/>
            </a:r>
            <a:br>
              <a:rPr lang="en-GB" sz="3100" b="1" dirty="0" smtClean="0">
                <a:latin typeface="Arial" pitchFamily="34" charset="0"/>
                <a:cs typeface="Arial" pitchFamily="34" charset="0"/>
              </a:rPr>
            </a:br>
            <a:r>
              <a:rPr lang="en-GB" sz="2000" dirty="0" smtClean="0"/>
              <a:t>by Arthur Conan Doyle</a:t>
            </a:r>
            <a:endParaRPr lang="en-GB" sz="2000" dirty="0"/>
          </a:p>
        </p:txBody>
      </p:sp>
      <p:sp>
        <p:nvSpPr>
          <p:cNvPr id="3" name="Content Placeholder 2"/>
          <p:cNvSpPr>
            <a:spLocks noGrp="1"/>
          </p:cNvSpPr>
          <p:nvPr>
            <p:ph idx="1"/>
          </p:nvPr>
        </p:nvSpPr>
        <p:spPr>
          <a:xfrm>
            <a:off x="467544" y="1340768"/>
            <a:ext cx="8229600" cy="5040560"/>
          </a:xfrm>
        </p:spPr>
        <p:txBody>
          <a:bodyPr>
            <a:normAutofit/>
          </a:bodyPr>
          <a:lstStyle/>
          <a:p>
            <a:pPr marL="4763" indent="14288" algn="just">
              <a:lnSpc>
                <a:spcPct val="110000"/>
              </a:lnSpc>
              <a:buNone/>
            </a:pPr>
            <a:r>
              <a:rPr lang="en-US" sz="1800" dirty="0" smtClean="0">
                <a:latin typeface="Arial" pitchFamily="34" charset="0"/>
                <a:cs typeface="Arial" pitchFamily="34" charset="0"/>
              </a:rPr>
              <a:t>	To </a:t>
            </a:r>
            <a:r>
              <a:rPr lang="en-US" sz="1800" dirty="0">
                <a:latin typeface="Arial" pitchFamily="34" charset="0"/>
                <a:cs typeface="Arial" pitchFamily="34" charset="0"/>
              </a:rPr>
              <a:t>Sherlock Holmes she is always THE woman. I have seldom heard him mention </a:t>
            </a:r>
            <a:r>
              <a:rPr lang="en-US" sz="1800" dirty="0" smtClean="0">
                <a:latin typeface="Arial" pitchFamily="34" charset="0"/>
                <a:cs typeface="Arial" pitchFamily="34" charset="0"/>
              </a:rPr>
              <a:t> her  under </a:t>
            </a:r>
            <a:r>
              <a:rPr lang="en-US" sz="1800" dirty="0">
                <a:latin typeface="Arial" pitchFamily="34" charset="0"/>
                <a:cs typeface="Arial" pitchFamily="34" charset="0"/>
              </a:rPr>
              <a:t>any other name. In his eyes she eclipses and predominates the whole of her sex. It was not that he felt any emotion akin to love for Irene Adler. All emotions, and that one particularly, were abhorrent to his cold, precise but admirably balanced mind. He was, I take it, the most perfect reasoning and observing machine that the world has seen, but as a lover he would have placed himself in a false position. He never spoke of the softer passions, save with a gibe and a sneer. They were admirable things for the observer—excellent for drawing the veil from men's motives and actions. But for the trained </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reasoner</a:t>
            </a:r>
            <a:r>
              <a:rPr lang="en-US" sz="1800" dirty="0" smtClean="0">
                <a:latin typeface="Arial" pitchFamily="34" charset="0"/>
                <a:cs typeface="Arial" pitchFamily="34" charset="0"/>
              </a:rPr>
              <a:t>  </a:t>
            </a:r>
            <a:r>
              <a:rPr lang="en-US" sz="1800" dirty="0">
                <a:latin typeface="Arial" pitchFamily="34" charset="0"/>
                <a:cs typeface="Arial" pitchFamily="34" charset="0"/>
              </a:rPr>
              <a:t>to admit </a:t>
            </a:r>
            <a:r>
              <a:rPr lang="en-US" sz="1800" dirty="0" smtClean="0">
                <a:latin typeface="Arial" pitchFamily="34" charset="0"/>
                <a:cs typeface="Arial" pitchFamily="34" charset="0"/>
              </a:rPr>
              <a:t> such </a:t>
            </a:r>
            <a:r>
              <a:rPr lang="en-US" sz="1800" dirty="0">
                <a:latin typeface="Arial" pitchFamily="34" charset="0"/>
                <a:cs typeface="Arial" pitchFamily="34" charset="0"/>
              </a:rPr>
              <a:t>intrusions </a:t>
            </a:r>
            <a:r>
              <a:rPr lang="en-US" sz="1800" dirty="0" smtClean="0">
                <a:latin typeface="Arial" pitchFamily="34" charset="0"/>
                <a:cs typeface="Arial" pitchFamily="34" charset="0"/>
              </a:rPr>
              <a:t> into </a:t>
            </a:r>
            <a:r>
              <a:rPr lang="en-US" sz="1800" dirty="0">
                <a:latin typeface="Arial" pitchFamily="34" charset="0"/>
                <a:cs typeface="Arial" pitchFamily="34" charset="0"/>
              </a:rPr>
              <a:t>his own delicate and finely adjusted temperament was to introduce a distracting factor which might throw a doubt upon all his mental results. Grit in a sensitive instrument, or a crack in one of his own high-power lenses, would not be more disturbing than a strong emotion in a nature such as his. And yet there was but one woman to him, and that woman was the late Irene Adler, of dubious and questionable memory</a:t>
            </a:r>
            <a:r>
              <a:rPr lang="en-US" sz="1800" dirty="0" smtClean="0">
                <a:latin typeface="Arial" pitchFamily="34" charset="0"/>
                <a:cs typeface="Arial" pitchFamily="34" charset="0"/>
              </a:rPr>
              <a:t>.</a:t>
            </a:r>
            <a:endParaRPr lang="en-GB"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a:solidFill>
            <a:schemeClr val="bg2"/>
          </a:solidFill>
        </p:spPr>
        <p:txBody>
          <a:bodyPr>
            <a:normAutofit/>
          </a:bodyPr>
          <a:lstStyle/>
          <a:p>
            <a:r>
              <a:rPr lang="en-GB" sz="3100" dirty="0" smtClean="0">
                <a:latin typeface="Arial" pitchFamily="34" charset="0"/>
                <a:cs typeface="Arial" pitchFamily="34" charset="0"/>
              </a:rPr>
              <a:t>The Adventures of Sherlock Holmes</a:t>
            </a:r>
            <a:r>
              <a:rPr lang="en-GB" sz="3100" b="1" dirty="0" smtClean="0">
                <a:latin typeface="Arial" pitchFamily="34" charset="0"/>
                <a:cs typeface="Arial" pitchFamily="34" charset="0"/>
              </a:rPr>
              <a:t/>
            </a:r>
            <a:br>
              <a:rPr lang="en-GB" sz="3100" b="1" dirty="0" smtClean="0">
                <a:latin typeface="Arial" pitchFamily="34" charset="0"/>
                <a:cs typeface="Arial" pitchFamily="34" charset="0"/>
              </a:rPr>
            </a:br>
            <a:r>
              <a:rPr lang="en-GB" sz="2000" dirty="0" smtClean="0"/>
              <a:t>by Arthur Conan Doyle</a:t>
            </a:r>
            <a:endParaRPr lang="en-GB" sz="2000" dirty="0"/>
          </a:p>
        </p:txBody>
      </p:sp>
      <p:sp>
        <p:nvSpPr>
          <p:cNvPr id="3" name="Content Placeholder 2"/>
          <p:cNvSpPr>
            <a:spLocks noGrp="1"/>
          </p:cNvSpPr>
          <p:nvPr>
            <p:ph idx="1"/>
          </p:nvPr>
        </p:nvSpPr>
        <p:spPr>
          <a:xfrm>
            <a:off x="467544" y="1340768"/>
            <a:ext cx="8229600" cy="5040560"/>
          </a:xfrm>
        </p:spPr>
        <p:txBody>
          <a:bodyPr>
            <a:normAutofit/>
          </a:bodyPr>
          <a:lstStyle/>
          <a:p>
            <a:pPr marL="4763" indent="14288" algn="just">
              <a:lnSpc>
                <a:spcPct val="110000"/>
              </a:lnSpc>
              <a:buNone/>
            </a:pPr>
            <a:r>
              <a:rPr lang="en-US" sz="1800" b="1" dirty="0" smtClean="0">
                <a:latin typeface="Arial" pitchFamily="34" charset="0"/>
                <a:cs typeface="Arial" pitchFamily="34" charset="0"/>
              </a:rPr>
              <a:t>	</a:t>
            </a:r>
            <a:r>
              <a:rPr lang="en-US" sz="1800" b="1" dirty="0" smtClean="0">
                <a:solidFill>
                  <a:srgbClr val="0000FF"/>
                </a:solidFill>
                <a:latin typeface="Arial" pitchFamily="34" charset="0"/>
                <a:cs typeface="Arial" pitchFamily="34" charset="0"/>
              </a:rPr>
              <a:t>To</a:t>
            </a:r>
            <a:r>
              <a:rPr lang="en-US" sz="1800" dirty="0" smtClean="0">
                <a:latin typeface="Arial" pitchFamily="34" charset="0"/>
                <a:cs typeface="Arial" pitchFamily="34" charset="0"/>
              </a:rPr>
              <a:t> </a:t>
            </a:r>
            <a:r>
              <a:rPr lang="en-US" sz="1800" dirty="0">
                <a:latin typeface="Arial" pitchFamily="34" charset="0"/>
                <a:cs typeface="Arial" pitchFamily="34" charset="0"/>
              </a:rPr>
              <a:t>Sherlock Holmes </a:t>
            </a:r>
            <a:r>
              <a:rPr lang="en-US" sz="1800" b="1" dirty="0">
                <a:solidFill>
                  <a:srgbClr val="0000FF"/>
                </a:solidFill>
                <a:latin typeface="Arial" pitchFamily="34" charset="0"/>
                <a:cs typeface="Arial" pitchFamily="34" charset="0"/>
              </a:rPr>
              <a:t>she</a:t>
            </a:r>
            <a:r>
              <a:rPr lang="en-US" sz="1800" dirty="0">
                <a:solidFill>
                  <a:srgbClr val="0000FF"/>
                </a:solidFill>
                <a:latin typeface="Arial" pitchFamily="34" charset="0"/>
                <a:cs typeface="Arial" pitchFamily="34" charset="0"/>
              </a:rPr>
              <a:t> is </a:t>
            </a:r>
            <a:r>
              <a:rPr lang="en-US" sz="1800" dirty="0">
                <a:latin typeface="Arial" pitchFamily="34" charset="0"/>
                <a:cs typeface="Arial" pitchFamily="34" charset="0"/>
              </a:rPr>
              <a:t>always </a:t>
            </a:r>
            <a:r>
              <a:rPr lang="en-US" sz="1800" b="1" dirty="0">
                <a:solidFill>
                  <a:srgbClr val="0000FF"/>
                </a:solidFill>
                <a:latin typeface="Arial" pitchFamily="34" charset="0"/>
                <a:cs typeface="Arial" pitchFamily="34" charset="0"/>
              </a:rPr>
              <a:t>THE</a:t>
            </a:r>
            <a:r>
              <a:rPr lang="en-US" sz="1800" dirty="0">
                <a:latin typeface="Arial" pitchFamily="34" charset="0"/>
                <a:cs typeface="Arial" pitchFamily="34" charset="0"/>
              </a:rPr>
              <a:t> woman. </a:t>
            </a:r>
            <a:r>
              <a:rPr lang="en-US" sz="1800" b="1" dirty="0">
                <a:solidFill>
                  <a:srgbClr val="0000FF"/>
                </a:solidFill>
                <a:latin typeface="Arial" pitchFamily="34" charset="0"/>
                <a:cs typeface="Arial" pitchFamily="34" charset="0"/>
              </a:rPr>
              <a:t>I</a:t>
            </a:r>
            <a:r>
              <a:rPr lang="en-US" sz="1800" b="1" dirty="0">
                <a:latin typeface="Arial" pitchFamily="34" charset="0"/>
                <a:cs typeface="Arial" pitchFamily="34" charset="0"/>
              </a:rPr>
              <a:t> </a:t>
            </a:r>
            <a:r>
              <a:rPr lang="en-US" sz="1800" dirty="0">
                <a:latin typeface="Arial" pitchFamily="34" charset="0"/>
                <a:cs typeface="Arial" pitchFamily="34" charset="0"/>
              </a:rPr>
              <a:t>have seldom heard </a:t>
            </a:r>
            <a:r>
              <a:rPr lang="en-US" sz="1800" b="1" dirty="0">
                <a:solidFill>
                  <a:srgbClr val="0000FF"/>
                </a:solidFill>
                <a:latin typeface="Arial" pitchFamily="34" charset="0"/>
                <a:cs typeface="Arial" pitchFamily="34" charset="0"/>
              </a:rPr>
              <a:t>him</a:t>
            </a:r>
            <a:r>
              <a:rPr lang="en-US" sz="1800" dirty="0">
                <a:latin typeface="Arial" pitchFamily="34" charset="0"/>
                <a:cs typeface="Arial" pitchFamily="34" charset="0"/>
              </a:rPr>
              <a:t> mention </a:t>
            </a:r>
            <a:r>
              <a:rPr lang="en-US" sz="1800" b="1" dirty="0">
                <a:solidFill>
                  <a:srgbClr val="0000FF"/>
                </a:solidFill>
                <a:latin typeface="Arial" pitchFamily="34" charset="0"/>
                <a:cs typeface="Arial" pitchFamily="34" charset="0"/>
              </a:rPr>
              <a:t>her under any </a:t>
            </a:r>
            <a:r>
              <a:rPr lang="en-US" sz="1800" dirty="0">
                <a:latin typeface="Arial" pitchFamily="34" charset="0"/>
                <a:cs typeface="Arial" pitchFamily="34" charset="0"/>
              </a:rPr>
              <a:t>other name. </a:t>
            </a:r>
            <a:r>
              <a:rPr lang="en-US" sz="1800" b="1" dirty="0">
                <a:solidFill>
                  <a:srgbClr val="0000FF"/>
                </a:solidFill>
                <a:latin typeface="Arial" pitchFamily="34" charset="0"/>
                <a:cs typeface="Arial" pitchFamily="34" charset="0"/>
              </a:rPr>
              <a:t>In his </a:t>
            </a:r>
            <a:r>
              <a:rPr lang="en-US" sz="1800" dirty="0">
                <a:latin typeface="Arial" pitchFamily="34" charset="0"/>
                <a:cs typeface="Arial" pitchFamily="34" charset="0"/>
              </a:rPr>
              <a:t>eyes </a:t>
            </a:r>
            <a:r>
              <a:rPr lang="en-US" sz="1800" b="1" dirty="0">
                <a:solidFill>
                  <a:srgbClr val="0000FF"/>
                </a:solidFill>
                <a:latin typeface="Arial" pitchFamily="34" charset="0"/>
                <a:cs typeface="Arial" pitchFamily="34" charset="0"/>
              </a:rPr>
              <a:t>she</a:t>
            </a:r>
            <a:r>
              <a:rPr lang="en-US" sz="1800" dirty="0">
                <a:latin typeface="Arial" pitchFamily="34" charset="0"/>
                <a:cs typeface="Arial" pitchFamily="34" charset="0"/>
              </a:rPr>
              <a:t> eclipses </a:t>
            </a:r>
            <a:r>
              <a:rPr lang="en-US" sz="1800" b="1" dirty="0">
                <a:solidFill>
                  <a:srgbClr val="0000FF"/>
                </a:solidFill>
                <a:latin typeface="Arial" pitchFamily="34" charset="0"/>
                <a:cs typeface="Arial" pitchFamily="34" charset="0"/>
              </a:rPr>
              <a:t>and</a:t>
            </a:r>
            <a:r>
              <a:rPr lang="en-US" sz="1800" b="1" dirty="0">
                <a:latin typeface="Arial" pitchFamily="34" charset="0"/>
                <a:cs typeface="Arial" pitchFamily="34" charset="0"/>
              </a:rPr>
              <a:t> </a:t>
            </a:r>
            <a:r>
              <a:rPr lang="en-US" sz="1800" dirty="0">
                <a:latin typeface="Arial" pitchFamily="34" charset="0"/>
                <a:cs typeface="Arial" pitchFamily="34" charset="0"/>
              </a:rPr>
              <a:t>predominates </a:t>
            </a:r>
            <a:r>
              <a:rPr lang="en-US" sz="1800" b="1" dirty="0">
                <a:solidFill>
                  <a:srgbClr val="0000FF"/>
                </a:solidFill>
                <a:latin typeface="Arial" pitchFamily="34" charset="0"/>
                <a:cs typeface="Arial" pitchFamily="34" charset="0"/>
              </a:rPr>
              <a:t>the</a:t>
            </a:r>
            <a:r>
              <a:rPr lang="en-US" sz="1800" dirty="0">
                <a:latin typeface="Arial" pitchFamily="34" charset="0"/>
                <a:cs typeface="Arial" pitchFamily="34" charset="0"/>
              </a:rPr>
              <a:t> whole </a:t>
            </a:r>
            <a:r>
              <a:rPr lang="en-US" sz="1800" b="1" dirty="0">
                <a:solidFill>
                  <a:srgbClr val="0000FF"/>
                </a:solidFill>
                <a:latin typeface="Arial" pitchFamily="34" charset="0"/>
                <a:cs typeface="Arial" pitchFamily="34" charset="0"/>
              </a:rPr>
              <a:t>of her </a:t>
            </a:r>
            <a:r>
              <a:rPr lang="en-US" sz="1800" dirty="0">
                <a:latin typeface="Arial" pitchFamily="34" charset="0"/>
                <a:cs typeface="Arial" pitchFamily="34" charset="0"/>
              </a:rPr>
              <a:t>sex. </a:t>
            </a:r>
            <a:r>
              <a:rPr lang="en-US" sz="1800" b="1" dirty="0">
                <a:solidFill>
                  <a:srgbClr val="0000FF"/>
                </a:solidFill>
                <a:latin typeface="Arial" pitchFamily="34" charset="0"/>
                <a:cs typeface="Arial" pitchFamily="34" charset="0"/>
              </a:rPr>
              <a:t>It</a:t>
            </a:r>
            <a:r>
              <a:rPr lang="en-US" sz="1800" dirty="0">
                <a:latin typeface="Arial" pitchFamily="34" charset="0"/>
                <a:cs typeface="Arial" pitchFamily="34" charset="0"/>
              </a:rPr>
              <a:t> was </a:t>
            </a:r>
            <a:r>
              <a:rPr lang="en-US" sz="1800" b="1" dirty="0">
                <a:solidFill>
                  <a:srgbClr val="0000FF"/>
                </a:solidFill>
                <a:latin typeface="Arial" pitchFamily="34" charset="0"/>
                <a:cs typeface="Arial" pitchFamily="34" charset="0"/>
              </a:rPr>
              <a:t>not that he </a:t>
            </a:r>
            <a:r>
              <a:rPr lang="en-US" sz="1800" dirty="0">
                <a:latin typeface="Arial" pitchFamily="34" charset="0"/>
                <a:cs typeface="Arial" pitchFamily="34" charset="0"/>
              </a:rPr>
              <a:t>felt </a:t>
            </a:r>
            <a:r>
              <a:rPr lang="en-US" sz="1800" b="1" dirty="0">
                <a:solidFill>
                  <a:srgbClr val="0000FF"/>
                </a:solidFill>
                <a:latin typeface="Arial" pitchFamily="34" charset="0"/>
                <a:cs typeface="Arial" pitchFamily="34" charset="0"/>
              </a:rPr>
              <a:t>any </a:t>
            </a:r>
            <a:r>
              <a:rPr lang="en-US" sz="1800" dirty="0">
                <a:latin typeface="Arial" pitchFamily="34" charset="0"/>
                <a:cs typeface="Arial" pitchFamily="34" charset="0"/>
              </a:rPr>
              <a:t>emotion akin </a:t>
            </a:r>
            <a:r>
              <a:rPr lang="en-US" sz="1800" b="1" dirty="0">
                <a:solidFill>
                  <a:srgbClr val="0000FF"/>
                </a:solidFill>
                <a:latin typeface="Arial" pitchFamily="34" charset="0"/>
                <a:cs typeface="Arial" pitchFamily="34" charset="0"/>
              </a:rPr>
              <a:t>to</a:t>
            </a:r>
            <a:r>
              <a:rPr lang="en-US" sz="1800" b="1" dirty="0">
                <a:latin typeface="Arial" pitchFamily="34" charset="0"/>
                <a:cs typeface="Arial" pitchFamily="34" charset="0"/>
              </a:rPr>
              <a:t> </a:t>
            </a:r>
            <a:r>
              <a:rPr lang="en-US" sz="1800" dirty="0">
                <a:latin typeface="Arial" pitchFamily="34" charset="0"/>
                <a:cs typeface="Arial" pitchFamily="34" charset="0"/>
              </a:rPr>
              <a:t>love </a:t>
            </a:r>
            <a:r>
              <a:rPr lang="en-US" sz="1800" b="1" dirty="0">
                <a:solidFill>
                  <a:srgbClr val="0000FF"/>
                </a:solidFill>
                <a:latin typeface="Arial" pitchFamily="34" charset="0"/>
                <a:cs typeface="Arial" pitchFamily="34" charset="0"/>
              </a:rPr>
              <a:t>for</a:t>
            </a:r>
            <a:r>
              <a:rPr lang="en-US" sz="1800" dirty="0">
                <a:latin typeface="Arial" pitchFamily="34" charset="0"/>
                <a:cs typeface="Arial" pitchFamily="34" charset="0"/>
              </a:rPr>
              <a:t> Irene Adler. </a:t>
            </a:r>
            <a:r>
              <a:rPr lang="en-US" sz="1800" b="1" dirty="0">
                <a:solidFill>
                  <a:srgbClr val="0000FF"/>
                </a:solidFill>
                <a:latin typeface="Arial" pitchFamily="34" charset="0"/>
                <a:cs typeface="Arial" pitchFamily="34" charset="0"/>
              </a:rPr>
              <a:t>All</a:t>
            </a:r>
            <a:r>
              <a:rPr lang="en-US" sz="1800" dirty="0">
                <a:latin typeface="Arial" pitchFamily="34" charset="0"/>
                <a:cs typeface="Arial" pitchFamily="34" charset="0"/>
              </a:rPr>
              <a:t> emotions</a:t>
            </a:r>
            <a:r>
              <a:rPr lang="en-US" sz="1800" dirty="0">
                <a:solidFill>
                  <a:srgbClr val="0000FF"/>
                </a:solidFill>
                <a:latin typeface="Arial" pitchFamily="34" charset="0"/>
                <a:cs typeface="Arial" pitchFamily="34" charset="0"/>
              </a:rPr>
              <a:t>, </a:t>
            </a:r>
            <a:r>
              <a:rPr lang="en-US" sz="1800" b="1" dirty="0">
                <a:solidFill>
                  <a:srgbClr val="0000FF"/>
                </a:solidFill>
                <a:latin typeface="Arial" pitchFamily="34" charset="0"/>
                <a:cs typeface="Arial" pitchFamily="34" charset="0"/>
              </a:rPr>
              <a:t>and that one</a:t>
            </a:r>
            <a:r>
              <a:rPr lang="en-US" sz="1800" dirty="0">
                <a:solidFill>
                  <a:srgbClr val="0000FF"/>
                </a:solidFill>
                <a:latin typeface="Arial" pitchFamily="34" charset="0"/>
                <a:cs typeface="Arial" pitchFamily="34" charset="0"/>
              </a:rPr>
              <a:t> </a:t>
            </a:r>
            <a:r>
              <a:rPr lang="en-US" sz="1800" dirty="0">
                <a:latin typeface="Arial" pitchFamily="34" charset="0"/>
                <a:cs typeface="Arial" pitchFamily="34" charset="0"/>
              </a:rPr>
              <a:t>particularly, were abhorrent </a:t>
            </a:r>
            <a:r>
              <a:rPr lang="en-US" sz="1800" b="1" dirty="0">
                <a:solidFill>
                  <a:srgbClr val="0000FF"/>
                </a:solidFill>
                <a:latin typeface="Arial" pitchFamily="34" charset="0"/>
                <a:cs typeface="Arial" pitchFamily="34" charset="0"/>
              </a:rPr>
              <a:t>to</a:t>
            </a:r>
            <a:r>
              <a:rPr lang="en-US" sz="1800" b="1" dirty="0">
                <a:latin typeface="Arial" pitchFamily="34" charset="0"/>
                <a:cs typeface="Arial" pitchFamily="34" charset="0"/>
              </a:rPr>
              <a:t> </a:t>
            </a:r>
            <a:r>
              <a:rPr lang="en-US" sz="1800" b="1" dirty="0">
                <a:solidFill>
                  <a:srgbClr val="0000FF"/>
                </a:solidFill>
                <a:latin typeface="Arial" pitchFamily="34" charset="0"/>
                <a:cs typeface="Arial" pitchFamily="34" charset="0"/>
              </a:rPr>
              <a:t>his</a:t>
            </a:r>
            <a:r>
              <a:rPr lang="en-US" sz="1800" b="1" dirty="0">
                <a:latin typeface="Arial" pitchFamily="34" charset="0"/>
                <a:cs typeface="Arial" pitchFamily="34" charset="0"/>
              </a:rPr>
              <a:t> </a:t>
            </a:r>
            <a:r>
              <a:rPr lang="en-US" sz="1800" dirty="0">
                <a:latin typeface="Arial" pitchFamily="34" charset="0"/>
                <a:cs typeface="Arial" pitchFamily="34" charset="0"/>
              </a:rPr>
              <a:t>cold, precise </a:t>
            </a:r>
            <a:r>
              <a:rPr lang="en-US" sz="1800" b="1" dirty="0">
                <a:solidFill>
                  <a:srgbClr val="0000FF"/>
                </a:solidFill>
                <a:latin typeface="Arial" pitchFamily="34" charset="0"/>
                <a:cs typeface="Arial" pitchFamily="34" charset="0"/>
              </a:rPr>
              <a:t>but</a:t>
            </a:r>
            <a:r>
              <a:rPr lang="en-US" sz="1800" dirty="0">
                <a:latin typeface="Arial" pitchFamily="34" charset="0"/>
                <a:cs typeface="Arial" pitchFamily="34" charset="0"/>
              </a:rPr>
              <a:t> admirably balanced mind. </a:t>
            </a:r>
            <a:r>
              <a:rPr lang="en-US" sz="1800" b="1" dirty="0">
                <a:solidFill>
                  <a:srgbClr val="0000FF"/>
                </a:solidFill>
                <a:latin typeface="Arial" pitchFamily="34" charset="0"/>
                <a:cs typeface="Arial" pitchFamily="34" charset="0"/>
              </a:rPr>
              <a:t>He</a:t>
            </a:r>
            <a:r>
              <a:rPr lang="en-US" sz="1800" dirty="0">
                <a:latin typeface="Arial" pitchFamily="34" charset="0"/>
                <a:cs typeface="Arial" pitchFamily="34" charset="0"/>
              </a:rPr>
              <a:t> was, </a:t>
            </a:r>
            <a:r>
              <a:rPr lang="en-US" sz="1800" b="1" dirty="0">
                <a:solidFill>
                  <a:srgbClr val="0000FF"/>
                </a:solidFill>
                <a:latin typeface="Arial" pitchFamily="34" charset="0"/>
                <a:cs typeface="Arial" pitchFamily="34" charset="0"/>
              </a:rPr>
              <a:t>I</a:t>
            </a:r>
            <a:r>
              <a:rPr lang="en-US" sz="1800" dirty="0">
                <a:latin typeface="Arial" pitchFamily="34" charset="0"/>
                <a:cs typeface="Arial" pitchFamily="34" charset="0"/>
              </a:rPr>
              <a:t> take </a:t>
            </a:r>
            <a:r>
              <a:rPr lang="en-US" sz="1800" b="1" dirty="0">
                <a:solidFill>
                  <a:srgbClr val="0000FF"/>
                </a:solidFill>
                <a:latin typeface="Arial" pitchFamily="34" charset="0"/>
                <a:cs typeface="Arial" pitchFamily="34" charset="0"/>
              </a:rPr>
              <a:t>it</a:t>
            </a:r>
            <a:r>
              <a:rPr lang="en-US" sz="1800" dirty="0">
                <a:latin typeface="Arial" pitchFamily="34" charset="0"/>
                <a:cs typeface="Arial" pitchFamily="34" charset="0"/>
              </a:rPr>
              <a:t>, </a:t>
            </a:r>
            <a:r>
              <a:rPr lang="en-US" sz="1800" b="1" dirty="0">
                <a:solidFill>
                  <a:srgbClr val="0000FF"/>
                </a:solidFill>
                <a:latin typeface="Arial" pitchFamily="34" charset="0"/>
                <a:cs typeface="Arial" pitchFamily="34" charset="0"/>
              </a:rPr>
              <a:t>the</a:t>
            </a:r>
            <a:r>
              <a:rPr lang="en-US" sz="1800" dirty="0">
                <a:latin typeface="Arial" pitchFamily="34" charset="0"/>
                <a:cs typeface="Arial" pitchFamily="34" charset="0"/>
              </a:rPr>
              <a:t> most perfect reasoning </a:t>
            </a:r>
            <a:r>
              <a:rPr lang="en-US" sz="1800" b="1" dirty="0">
                <a:solidFill>
                  <a:srgbClr val="0000FF"/>
                </a:solidFill>
                <a:latin typeface="Arial" pitchFamily="34" charset="0"/>
                <a:cs typeface="Arial" pitchFamily="34" charset="0"/>
              </a:rPr>
              <a:t>and</a:t>
            </a:r>
            <a:r>
              <a:rPr lang="en-US" sz="1800" b="1" dirty="0">
                <a:latin typeface="Arial" pitchFamily="34" charset="0"/>
                <a:cs typeface="Arial" pitchFamily="34" charset="0"/>
              </a:rPr>
              <a:t> </a:t>
            </a:r>
            <a:r>
              <a:rPr lang="en-US" sz="1800" dirty="0">
                <a:latin typeface="Arial" pitchFamily="34" charset="0"/>
                <a:cs typeface="Arial" pitchFamily="34" charset="0"/>
              </a:rPr>
              <a:t>observing machine </a:t>
            </a:r>
            <a:r>
              <a:rPr lang="en-US" sz="1800" b="1" dirty="0">
                <a:solidFill>
                  <a:srgbClr val="0000FF"/>
                </a:solidFill>
                <a:latin typeface="Arial" pitchFamily="34" charset="0"/>
                <a:cs typeface="Arial" pitchFamily="34" charset="0"/>
              </a:rPr>
              <a:t>that the </a:t>
            </a:r>
            <a:r>
              <a:rPr lang="en-US" sz="1800" dirty="0">
                <a:latin typeface="Arial" pitchFamily="34" charset="0"/>
                <a:cs typeface="Arial" pitchFamily="34" charset="0"/>
              </a:rPr>
              <a:t>world has seen, </a:t>
            </a:r>
            <a:r>
              <a:rPr lang="en-US" sz="1800" b="1" dirty="0">
                <a:solidFill>
                  <a:srgbClr val="0000FF"/>
                </a:solidFill>
                <a:latin typeface="Arial" pitchFamily="34" charset="0"/>
                <a:cs typeface="Arial" pitchFamily="34" charset="0"/>
              </a:rPr>
              <a:t>but as a </a:t>
            </a:r>
            <a:r>
              <a:rPr lang="en-US" sz="1800" dirty="0">
                <a:latin typeface="Arial" pitchFamily="34" charset="0"/>
                <a:cs typeface="Arial" pitchFamily="34" charset="0"/>
              </a:rPr>
              <a:t>lover </a:t>
            </a:r>
            <a:r>
              <a:rPr lang="en-US" sz="1800" b="1" dirty="0">
                <a:solidFill>
                  <a:srgbClr val="0000FF"/>
                </a:solidFill>
                <a:latin typeface="Arial" pitchFamily="34" charset="0"/>
                <a:cs typeface="Arial" pitchFamily="34" charset="0"/>
              </a:rPr>
              <a:t>he</a:t>
            </a:r>
            <a:r>
              <a:rPr lang="en-US" sz="1800" dirty="0">
                <a:latin typeface="Arial" pitchFamily="34" charset="0"/>
                <a:cs typeface="Arial" pitchFamily="34" charset="0"/>
              </a:rPr>
              <a:t> would have placed </a:t>
            </a:r>
            <a:r>
              <a:rPr lang="en-US" sz="1800" b="1" dirty="0">
                <a:solidFill>
                  <a:srgbClr val="0000FF"/>
                </a:solidFill>
                <a:latin typeface="Arial" pitchFamily="34" charset="0"/>
                <a:cs typeface="Arial" pitchFamily="34" charset="0"/>
              </a:rPr>
              <a:t>himself in a </a:t>
            </a:r>
            <a:r>
              <a:rPr lang="en-US" sz="1800" dirty="0">
                <a:latin typeface="Arial" pitchFamily="34" charset="0"/>
                <a:cs typeface="Arial" pitchFamily="34" charset="0"/>
              </a:rPr>
              <a:t>false position. </a:t>
            </a:r>
            <a:r>
              <a:rPr lang="en-US" sz="1800" b="1" dirty="0">
                <a:solidFill>
                  <a:srgbClr val="0000FF"/>
                </a:solidFill>
                <a:latin typeface="Arial" pitchFamily="34" charset="0"/>
                <a:cs typeface="Arial" pitchFamily="34" charset="0"/>
              </a:rPr>
              <a:t>He </a:t>
            </a:r>
            <a:r>
              <a:rPr lang="en-US" sz="1800" dirty="0">
                <a:latin typeface="Arial" pitchFamily="34" charset="0"/>
                <a:cs typeface="Arial" pitchFamily="34" charset="0"/>
              </a:rPr>
              <a:t>never spoke </a:t>
            </a:r>
            <a:r>
              <a:rPr lang="en-US" sz="1800" b="1" dirty="0">
                <a:solidFill>
                  <a:srgbClr val="0000FF"/>
                </a:solidFill>
                <a:latin typeface="Arial" pitchFamily="34" charset="0"/>
                <a:cs typeface="Arial" pitchFamily="34" charset="0"/>
              </a:rPr>
              <a:t>of the </a:t>
            </a:r>
            <a:r>
              <a:rPr lang="en-US" sz="1800" dirty="0">
                <a:latin typeface="Arial" pitchFamily="34" charset="0"/>
                <a:cs typeface="Arial" pitchFamily="34" charset="0"/>
              </a:rPr>
              <a:t>softer passions, save </a:t>
            </a:r>
            <a:r>
              <a:rPr lang="en-US" sz="1800" b="1" dirty="0">
                <a:solidFill>
                  <a:srgbClr val="0000FF"/>
                </a:solidFill>
                <a:latin typeface="Arial" pitchFamily="34" charset="0"/>
                <a:cs typeface="Arial" pitchFamily="34" charset="0"/>
              </a:rPr>
              <a:t>with a</a:t>
            </a:r>
            <a:r>
              <a:rPr lang="en-US" sz="1800" dirty="0">
                <a:solidFill>
                  <a:srgbClr val="0000FF"/>
                </a:solidFill>
                <a:latin typeface="Arial" pitchFamily="34" charset="0"/>
                <a:cs typeface="Arial" pitchFamily="34" charset="0"/>
              </a:rPr>
              <a:t> </a:t>
            </a:r>
            <a:r>
              <a:rPr lang="en-US" sz="1800" dirty="0">
                <a:latin typeface="Arial" pitchFamily="34" charset="0"/>
                <a:cs typeface="Arial" pitchFamily="34" charset="0"/>
              </a:rPr>
              <a:t>gibe </a:t>
            </a:r>
            <a:r>
              <a:rPr lang="en-US" sz="1800" b="1" dirty="0">
                <a:solidFill>
                  <a:srgbClr val="0000FF"/>
                </a:solidFill>
                <a:latin typeface="Arial" pitchFamily="34" charset="0"/>
                <a:cs typeface="Arial" pitchFamily="34" charset="0"/>
              </a:rPr>
              <a:t>and a </a:t>
            </a:r>
            <a:r>
              <a:rPr lang="en-US" sz="1800" dirty="0">
                <a:latin typeface="Arial" pitchFamily="34" charset="0"/>
                <a:cs typeface="Arial" pitchFamily="34" charset="0"/>
              </a:rPr>
              <a:t>sneer. </a:t>
            </a:r>
            <a:r>
              <a:rPr lang="en-US" sz="1800" b="1" dirty="0">
                <a:solidFill>
                  <a:srgbClr val="0000FF"/>
                </a:solidFill>
                <a:latin typeface="Arial" pitchFamily="34" charset="0"/>
                <a:cs typeface="Arial" pitchFamily="34" charset="0"/>
              </a:rPr>
              <a:t>They</a:t>
            </a:r>
            <a:r>
              <a:rPr lang="en-US" sz="1800" dirty="0">
                <a:latin typeface="Arial" pitchFamily="34" charset="0"/>
                <a:cs typeface="Arial" pitchFamily="34" charset="0"/>
              </a:rPr>
              <a:t> were admirable things </a:t>
            </a:r>
            <a:r>
              <a:rPr lang="en-US" sz="1800" b="1" dirty="0">
                <a:solidFill>
                  <a:srgbClr val="0000FF"/>
                </a:solidFill>
                <a:latin typeface="Arial" pitchFamily="34" charset="0"/>
                <a:cs typeface="Arial" pitchFamily="34" charset="0"/>
              </a:rPr>
              <a:t>for the</a:t>
            </a:r>
            <a:r>
              <a:rPr lang="en-US" sz="1800" b="1" dirty="0">
                <a:latin typeface="Arial" pitchFamily="34" charset="0"/>
                <a:cs typeface="Arial" pitchFamily="34" charset="0"/>
              </a:rPr>
              <a:t> </a:t>
            </a:r>
            <a:r>
              <a:rPr lang="en-US" sz="1800" dirty="0">
                <a:latin typeface="Arial" pitchFamily="34" charset="0"/>
                <a:cs typeface="Arial" pitchFamily="34" charset="0"/>
              </a:rPr>
              <a:t>observer—excellent </a:t>
            </a:r>
            <a:r>
              <a:rPr lang="en-US" sz="1800" b="1" dirty="0">
                <a:solidFill>
                  <a:srgbClr val="0000FF"/>
                </a:solidFill>
                <a:latin typeface="Arial" pitchFamily="34" charset="0"/>
                <a:cs typeface="Arial" pitchFamily="34" charset="0"/>
              </a:rPr>
              <a:t>for</a:t>
            </a:r>
            <a:r>
              <a:rPr lang="en-US" sz="1800" b="1" dirty="0">
                <a:latin typeface="Arial" pitchFamily="34" charset="0"/>
                <a:cs typeface="Arial" pitchFamily="34" charset="0"/>
              </a:rPr>
              <a:t> </a:t>
            </a:r>
            <a:r>
              <a:rPr lang="en-US" sz="1800" dirty="0">
                <a:latin typeface="Arial" pitchFamily="34" charset="0"/>
                <a:cs typeface="Arial" pitchFamily="34" charset="0"/>
              </a:rPr>
              <a:t>drawing </a:t>
            </a:r>
            <a:r>
              <a:rPr lang="en-US" sz="1800" b="1" dirty="0">
                <a:solidFill>
                  <a:srgbClr val="0000FF"/>
                </a:solidFill>
                <a:latin typeface="Arial" pitchFamily="34" charset="0"/>
                <a:cs typeface="Arial" pitchFamily="34" charset="0"/>
              </a:rPr>
              <a:t>the</a:t>
            </a:r>
            <a:r>
              <a:rPr lang="en-US" sz="1800" dirty="0">
                <a:latin typeface="Arial" pitchFamily="34" charset="0"/>
                <a:cs typeface="Arial" pitchFamily="34" charset="0"/>
              </a:rPr>
              <a:t> veil </a:t>
            </a:r>
            <a:r>
              <a:rPr lang="en-US" sz="1800" b="1" dirty="0">
                <a:solidFill>
                  <a:srgbClr val="0000FF"/>
                </a:solidFill>
                <a:latin typeface="Arial" pitchFamily="34" charset="0"/>
                <a:cs typeface="Arial" pitchFamily="34" charset="0"/>
              </a:rPr>
              <a:t>from</a:t>
            </a:r>
            <a:r>
              <a:rPr lang="en-US" sz="1800" dirty="0">
                <a:latin typeface="Arial" pitchFamily="34" charset="0"/>
                <a:cs typeface="Arial" pitchFamily="34" charset="0"/>
              </a:rPr>
              <a:t> men</a:t>
            </a:r>
            <a:r>
              <a:rPr lang="en-US" sz="1800" b="1" dirty="0">
                <a:solidFill>
                  <a:srgbClr val="0000FF"/>
                </a:solidFill>
                <a:latin typeface="Arial" pitchFamily="34" charset="0"/>
                <a:cs typeface="Arial" pitchFamily="34" charset="0"/>
              </a:rPr>
              <a:t>'s</a:t>
            </a:r>
            <a:r>
              <a:rPr lang="en-US" sz="1800" dirty="0">
                <a:solidFill>
                  <a:srgbClr val="0000FF"/>
                </a:solidFill>
                <a:latin typeface="Arial" pitchFamily="34" charset="0"/>
                <a:cs typeface="Arial" pitchFamily="34" charset="0"/>
              </a:rPr>
              <a:t> </a:t>
            </a:r>
            <a:r>
              <a:rPr lang="en-US" sz="1800" dirty="0">
                <a:latin typeface="Arial" pitchFamily="34" charset="0"/>
                <a:cs typeface="Arial" pitchFamily="34" charset="0"/>
              </a:rPr>
              <a:t>motives </a:t>
            </a:r>
            <a:r>
              <a:rPr lang="en-US" sz="1800" b="1" dirty="0">
                <a:solidFill>
                  <a:srgbClr val="0000FF"/>
                </a:solidFill>
                <a:latin typeface="Arial" pitchFamily="34" charset="0"/>
                <a:cs typeface="Arial" pitchFamily="34" charset="0"/>
              </a:rPr>
              <a:t>and </a:t>
            </a:r>
            <a:r>
              <a:rPr lang="en-US" sz="1800" dirty="0">
                <a:latin typeface="Arial" pitchFamily="34" charset="0"/>
                <a:cs typeface="Arial" pitchFamily="34" charset="0"/>
              </a:rPr>
              <a:t>actions. </a:t>
            </a:r>
            <a:r>
              <a:rPr lang="en-US" sz="1800" b="1" dirty="0">
                <a:solidFill>
                  <a:srgbClr val="0000FF"/>
                </a:solidFill>
                <a:latin typeface="Arial" pitchFamily="34" charset="0"/>
                <a:cs typeface="Arial" pitchFamily="34" charset="0"/>
              </a:rPr>
              <a:t>But for the </a:t>
            </a:r>
            <a:r>
              <a:rPr lang="en-US" sz="1800" dirty="0">
                <a:latin typeface="Arial" pitchFamily="34" charset="0"/>
                <a:cs typeface="Arial" pitchFamily="34" charset="0"/>
              </a:rPr>
              <a:t>trained </a:t>
            </a:r>
            <a:r>
              <a:rPr lang="en-US" sz="1800" dirty="0" err="1">
                <a:latin typeface="Arial" pitchFamily="34" charset="0"/>
                <a:cs typeface="Arial" pitchFamily="34" charset="0"/>
              </a:rPr>
              <a:t>reasoner</a:t>
            </a:r>
            <a:r>
              <a:rPr lang="en-US" sz="1800" dirty="0">
                <a:latin typeface="Arial" pitchFamily="34" charset="0"/>
                <a:cs typeface="Arial" pitchFamily="34" charset="0"/>
              </a:rPr>
              <a:t> </a:t>
            </a:r>
            <a:r>
              <a:rPr lang="en-US" sz="1800" b="1" dirty="0">
                <a:solidFill>
                  <a:srgbClr val="0000FF"/>
                </a:solidFill>
                <a:latin typeface="Arial" pitchFamily="34" charset="0"/>
                <a:cs typeface="Arial" pitchFamily="34" charset="0"/>
              </a:rPr>
              <a:t>to</a:t>
            </a:r>
            <a:r>
              <a:rPr lang="en-US" sz="1800" dirty="0">
                <a:latin typeface="Arial" pitchFamily="34" charset="0"/>
                <a:cs typeface="Arial" pitchFamily="34" charset="0"/>
              </a:rPr>
              <a:t> admit </a:t>
            </a:r>
            <a:r>
              <a:rPr lang="en-US" sz="1800" b="1" dirty="0">
                <a:solidFill>
                  <a:srgbClr val="0000FF"/>
                </a:solidFill>
                <a:latin typeface="Arial" pitchFamily="34" charset="0"/>
                <a:cs typeface="Arial" pitchFamily="34" charset="0"/>
              </a:rPr>
              <a:t>such</a:t>
            </a:r>
            <a:r>
              <a:rPr lang="en-US" sz="1800" b="1" dirty="0">
                <a:latin typeface="Arial" pitchFamily="34" charset="0"/>
                <a:cs typeface="Arial" pitchFamily="34" charset="0"/>
              </a:rPr>
              <a:t> </a:t>
            </a:r>
            <a:r>
              <a:rPr lang="en-US" sz="1800" dirty="0">
                <a:latin typeface="Arial" pitchFamily="34" charset="0"/>
                <a:cs typeface="Arial" pitchFamily="34" charset="0"/>
              </a:rPr>
              <a:t>intrusions </a:t>
            </a:r>
            <a:r>
              <a:rPr lang="en-US" sz="1800" b="1" dirty="0">
                <a:solidFill>
                  <a:srgbClr val="0000FF"/>
                </a:solidFill>
                <a:latin typeface="Arial" pitchFamily="34" charset="0"/>
                <a:cs typeface="Arial" pitchFamily="34" charset="0"/>
              </a:rPr>
              <a:t>into his </a:t>
            </a:r>
            <a:r>
              <a:rPr lang="en-US" sz="1800" dirty="0">
                <a:latin typeface="Arial" pitchFamily="34" charset="0"/>
                <a:cs typeface="Arial" pitchFamily="34" charset="0"/>
              </a:rPr>
              <a:t>own</a:t>
            </a:r>
            <a:r>
              <a:rPr lang="en-US" sz="1800" b="1" dirty="0">
                <a:latin typeface="Arial" pitchFamily="34" charset="0"/>
                <a:cs typeface="Arial" pitchFamily="34" charset="0"/>
              </a:rPr>
              <a:t> </a:t>
            </a:r>
            <a:r>
              <a:rPr lang="en-US" sz="1800" dirty="0">
                <a:latin typeface="Arial" pitchFamily="34" charset="0"/>
                <a:cs typeface="Arial" pitchFamily="34" charset="0"/>
              </a:rPr>
              <a:t>delicate </a:t>
            </a:r>
            <a:r>
              <a:rPr lang="en-US" sz="1800" b="1" dirty="0">
                <a:solidFill>
                  <a:srgbClr val="0000FF"/>
                </a:solidFill>
                <a:latin typeface="Arial" pitchFamily="34" charset="0"/>
                <a:cs typeface="Arial" pitchFamily="34" charset="0"/>
              </a:rPr>
              <a:t>and</a:t>
            </a:r>
            <a:r>
              <a:rPr lang="en-US" sz="1800" b="1" dirty="0">
                <a:latin typeface="Arial" pitchFamily="34" charset="0"/>
                <a:cs typeface="Arial" pitchFamily="34" charset="0"/>
              </a:rPr>
              <a:t> </a:t>
            </a:r>
            <a:r>
              <a:rPr lang="en-US" sz="1800" dirty="0">
                <a:latin typeface="Arial" pitchFamily="34" charset="0"/>
                <a:cs typeface="Arial" pitchFamily="34" charset="0"/>
              </a:rPr>
              <a:t>finely adjusted temperament was </a:t>
            </a:r>
            <a:r>
              <a:rPr lang="en-US" sz="1800" b="1" dirty="0">
                <a:solidFill>
                  <a:srgbClr val="0000FF"/>
                </a:solidFill>
                <a:latin typeface="Arial" pitchFamily="34" charset="0"/>
                <a:cs typeface="Arial" pitchFamily="34" charset="0"/>
              </a:rPr>
              <a:t>to</a:t>
            </a:r>
            <a:r>
              <a:rPr lang="en-US" sz="1800" b="1" dirty="0">
                <a:latin typeface="Arial" pitchFamily="34" charset="0"/>
                <a:cs typeface="Arial" pitchFamily="34" charset="0"/>
              </a:rPr>
              <a:t> </a:t>
            </a:r>
            <a:r>
              <a:rPr lang="en-US" sz="1800" dirty="0">
                <a:latin typeface="Arial" pitchFamily="34" charset="0"/>
                <a:cs typeface="Arial" pitchFamily="34" charset="0"/>
              </a:rPr>
              <a:t>introduce </a:t>
            </a:r>
            <a:r>
              <a:rPr lang="en-US" sz="1800" b="1" dirty="0">
                <a:solidFill>
                  <a:srgbClr val="0000FF"/>
                </a:solidFill>
                <a:latin typeface="Arial" pitchFamily="34" charset="0"/>
                <a:cs typeface="Arial" pitchFamily="34" charset="0"/>
              </a:rPr>
              <a:t>a</a:t>
            </a:r>
            <a:r>
              <a:rPr lang="en-US" sz="1800" dirty="0">
                <a:latin typeface="Arial" pitchFamily="34" charset="0"/>
                <a:cs typeface="Arial" pitchFamily="34" charset="0"/>
              </a:rPr>
              <a:t> distracting factor </a:t>
            </a:r>
            <a:r>
              <a:rPr lang="en-US" sz="1800" b="1" dirty="0">
                <a:solidFill>
                  <a:srgbClr val="0000FF"/>
                </a:solidFill>
                <a:latin typeface="Arial" pitchFamily="34" charset="0"/>
                <a:cs typeface="Arial" pitchFamily="34" charset="0"/>
              </a:rPr>
              <a:t>which</a:t>
            </a:r>
            <a:r>
              <a:rPr lang="en-US" sz="1800" dirty="0">
                <a:latin typeface="Arial" pitchFamily="34" charset="0"/>
                <a:cs typeface="Arial" pitchFamily="34" charset="0"/>
              </a:rPr>
              <a:t> might throw </a:t>
            </a:r>
            <a:r>
              <a:rPr lang="en-US" sz="1800" b="1" dirty="0">
                <a:solidFill>
                  <a:srgbClr val="0000FF"/>
                </a:solidFill>
                <a:latin typeface="Arial" pitchFamily="34" charset="0"/>
                <a:cs typeface="Arial" pitchFamily="34" charset="0"/>
              </a:rPr>
              <a:t>a</a:t>
            </a:r>
            <a:r>
              <a:rPr lang="en-US" sz="1800" b="1" dirty="0">
                <a:latin typeface="Arial" pitchFamily="34" charset="0"/>
                <a:cs typeface="Arial" pitchFamily="34" charset="0"/>
              </a:rPr>
              <a:t> </a:t>
            </a:r>
            <a:r>
              <a:rPr lang="en-US" sz="1800" dirty="0">
                <a:latin typeface="Arial" pitchFamily="34" charset="0"/>
                <a:cs typeface="Arial" pitchFamily="34" charset="0"/>
              </a:rPr>
              <a:t>doubt </a:t>
            </a:r>
            <a:r>
              <a:rPr lang="en-US" sz="1800" b="1" dirty="0">
                <a:solidFill>
                  <a:srgbClr val="0000FF"/>
                </a:solidFill>
                <a:latin typeface="Arial" pitchFamily="34" charset="0"/>
                <a:cs typeface="Arial" pitchFamily="34" charset="0"/>
              </a:rPr>
              <a:t>upon all his</a:t>
            </a:r>
            <a:r>
              <a:rPr lang="en-US" sz="1800" dirty="0">
                <a:solidFill>
                  <a:srgbClr val="0000FF"/>
                </a:solidFill>
                <a:latin typeface="Arial" pitchFamily="34" charset="0"/>
                <a:cs typeface="Arial" pitchFamily="34" charset="0"/>
              </a:rPr>
              <a:t> </a:t>
            </a:r>
            <a:r>
              <a:rPr lang="en-US" sz="1800" dirty="0">
                <a:latin typeface="Arial" pitchFamily="34" charset="0"/>
                <a:cs typeface="Arial" pitchFamily="34" charset="0"/>
              </a:rPr>
              <a:t>mental results. Grit </a:t>
            </a:r>
            <a:r>
              <a:rPr lang="en-US" sz="1800" b="1" dirty="0">
                <a:solidFill>
                  <a:srgbClr val="0000FF"/>
                </a:solidFill>
                <a:latin typeface="Arial" pitchFamily="34" charset="0"/>
                <a:cs typeface="Arial" pitchFamily="34" charset="0"/>
              </a:rPr>
              <a:t>in a</a:t>
            </a:r>
            <a:r>
              <a:rPr lang="en-US" sz="1800" b="1" dirty="0">
                <a:latin typeface="Arial" pitchFamily="34" charset="0"/>
                <a:cs typeface="Arial" pitchFamily="34" charset="0"/>
              </a:rPr>
              <a:t> </a:t>
            </a:r>
            <a:r>
              <a:rPr lang="en-US" sz="1800" dirty="0">
                <a:latin typeface="Arial" pitchFamily="34" charset="0"/>
                <a:cs typeface="Arial" pitchFamily="34" charset="0"/>
              </a:rPr>
              <a:t>sensitive instrument, </a:t>
            </a:r>
            <a:r>
              <a:rPr lang="en-US" sz="1800" b="1" dirty="0">
                <a:solidFill>
                  <a:srgbClr val="0000FF"/>
                </a:solidFill>
                <a:latin typeface="Arial" pitchFamily="34" charset="0"/>
                <a:cs typeface="Arial" pitchFamily="34" charset="0"/>
              </a:rPr>
              <a:t>or a</a:t>
            </a:r>
            <a:r>
              <a:rPr lang="en-US" sz="1800" dirty="0">
                <a:solidFill>
                  <a:srgbClr val="0000FF"/>
                </a:solidFill>
                <a:latin typeface="Arial" pitchFamily="34" charset="0"/>
                <a:cs typeface="Arial" pitchFamily="34" charset="0"/>
              </a:rPr>
              <a:t> </a:t>
            </a:r>
            <a:r>
              <a:rPr lang="en-US" sz="1800" dirty="0">
                <a:latin typeface="Arial" pitchFamily="34" charset="0"/>
                <a:cs typeface="Arial" pitchFamily="34" charset="0"/>
              </a:rPr>
              <a:t>crack </a:t>
            </a:r>
            <a:r>
              <a:rPr lang="en-US" sz="1800" b="1" dirty="0">
                <a:solidFill>
                  <a:srgbClr val="0000FF"/>
                </a:solidFill>
                <a:latin typeface="Arial" pitchFamily="34" charset="0"/>
                <a:cs typeface="Arial" pitchFamily="34" charset="0"/>
              </a:rPr>
              <a:t>in one of his </a:t>
            </a:r>
            <a:r>
              <a:rPr lang="en-US" sz="1800" dirty="0">
                <a:latin typeface="Arial" pitchFamily="34" charset="0"/>
                <a:cs typeface="Arial" pitchFamily="34" charset="0"/>
              </a:rPr>
              <a:t>own high-power lenses, would </a:t>
            </a:r>
            <a:r>
              <a:rPr lang="en-US" sz="1800" b="1" dirty="0">
                <a:solidFill>
                  <a:srgbClr val="0000FF"/>
                </a:solidFill>
                <a:latin typeface="Arial" pitchFamily="34" charset="0"/>
                <a:cs typeface="Arial" pitchFamily="34" charset="0"/>
              </a:rPr>
              <a:t>not </a:t>
            </a:r>
            <a:r>
              <a:rPr lang="en-US" sz="1800" dirty="0">
                <a:latin typeface="Arial" pitchFamily="34" charset="0"/>
                <a:cs typeface="Arial" pitchFamily="34" charset="0"/>
              </a:rPr>
              <a:t>be more disturbing </a:t>
            </a:r>
            <a:r>
              <a:rPr lang="en-US" sz="1800" b="1" dirty="0">
                <a:solidFill>
                  <a:srgbClr val="0000FF"/>
                </a:solidFill>
                <a:latin typeface="Arial" pitchFamily="34" charset="0"/>
                <a:cs typeface="Arial" pitchFamily="34" charset="0"/>
              </a:rPr>
              <a:t>than a</a:t>
            </a:r>
            <a:r>
              <a:rPr lang="en-US" sz="1800" b="1" dirty="0">
                <a:latin typeface="Arial" pitchFamily="34" charset="0"/>
                <a:cs typeface="Arial" pitchFamily="34" charset="0"/>
              </a:rPr>
              <a:t> </a:t>
            </a:r>
            <a:r>
              <a:rPr lang="en-US" sz="1800" dirty="0">
                <a:latin typeface="Arial" pitchFamily="34" charset="0"/>
                <a:cs typeface="Arial" pitchFamily="34" charset="0"/>
              </a:rPr>
              <a:t>strong emotion </a:t>
            </a:r>
            <a:r>
              <a:rPr lang="en-US" sz="1800" b="1" dirty="0">
                <a:solidFill>
                  <a:srgbClr val="0000FF"/>
                </a:solidFill>
                <a:latin typeface="Arial" pitchFamily="34" charset="0"/>
                <a:cs typeface="Arial" pitchFamily="34" charset="0"/>
              </a:rPr>
              <a:t>in a</a:t>
            </a:r>
            <a:r>
              <a:rPr lang="en-US" sz="1800" dirty="0">
                <a:latin typeface="Arial" pitchFamily="34" charset="0"/>
                <a:cs typeface="Arial" pitchFamily="34" charset="0"/>
              </a:rPr>
              <a:t> nature </a:t>
            </a:r>
            <a:r>
              <a:rPr lang="en-US" sz="1800" b="1" dirty="0">
                <a:solidFill>
                  <a:srgbClr val="0000FF"/>
                </a:solidFill>
                <a:latin typeface="Arial" pitchFamily="34" charset="0"/>
                <a:cs typeface="Arial" pitchFamily="34" charset="0"/>
              </a:rPr>
              <a:t>such as his</a:t>
            </a:r>
            <a:r>
              <a:rPr lang="en-US" sz="1800" dirty="0">
                <a:solidFill>
                  <a:srgbClr val="0000FF"/>
                </a:solidFill>
                <a:latin typeface="Arial" pitchFamily="34" charset="0"/>
                <a:cs typeface="Arial" pitchFamily="34" charset="0"/>
              </a:rPr>
              <a:t>. </a:t>
            </a:r>
            <a:r>
              <a:rPr lang="en-US" sz="1800" b="1" dirty="0">
                <a:solidFill>
                  <a:srgbClr val="0000FF"/>
                </a:solidFill>
                <a:latin typeface="Arial" pitchFamily="34" charset="0"/>
                <a:cs typeface="Arial" pitchFamily="34" charset="0"/>
              </a:rPr>
              <a:t>And</a:t>
            </a:r>
            <a:r>
              <a:rPr lang="en-US" sz="1800" dirty="0">
                <a:solidFill>
                  <a:srgbClr val="0000FF"/>
                </a:solidFill>
                <a:latin typeface="Arial" pitchFamily="34" charset="0"/>
                <a:cs typeface="Arial" pitchFamily="34" charset="0"/>
              </a:rPr>
              <a:t> </a:t>
            </a:r>
            <a:r>
              <a:rPr lang="en-US" sz="1800" dirty="0">
                <a:latin typeface="Arial" pitchFamily="34" charset="0"/>
                <a:cs typeface="Arial" pitchFamily="34" charset="0"/>
              </a:rPr>
              <a:t>yet </a:t>
            </a:r>
            <a:r>
              <a:rPr lang="en-US" sz="1800" b="1" dirty="0">
                <a:solidFill>
                  <a:srgbClr val="0000FF"/>
                </a:solidFill>
                <a:latin typeface="Arial" pitchFamily="34" charset="0"/>
                <a:cs typeface="Arial" pitchFamily="34" charset="0"/>
              </a:rPr>
              <a:t>there</a:t>
            </a:r>
            <a:r>
              <a:rPr lang="en-US" sz="1800" dirty="0">
                <a:latin typeface="Arial" pitchFamily="34" charset="0"/>
                <a:cs typeface="Arial" pitchFamily="34" charset="0"/>
              </a:rPr>
              <a:t> was </a:t>
            </a:r>
            <a:r>
              <a:rPr lang="en-US" sz="1800" b="1" dirty="0">
                <a:solidFill>
                  <a:srgbClr val="0000FF"/>
                </a:solidFill>
                <a:latin typeface="Arial" pitchFamily="34" charset="0"/>
                <a:cs typeface="Arial" pitchFamily="34" charset="0"/>
              </a:rPr>
              <a:t>but one </a:t>
            </a:r>
            <a:r>
              <a:rPr lang="en-US" sz="1800" dirty="0">
                <a:latin typeface="Arial" pitchFamily="34" charset="0"/>
                <a:cs typeface="Arial" pitchFamily="34" charset="0"/>
              </a:rPr>
              <a:t>woman </a:t>
            </a:r>
            <a:r>
              <a:rPr lang="en-US" sz="1800" b="1" dirty="0">
                <a:solidFill>
                  <a:srgbClr val="0000FF"/>
                </a:solidFill>
                <a:latin typeface="Arial" pitchFamily="34" charset="0"/>
                <a:cs typeface="Arial" pitchFamily="34" charset="0"/>
              </a:rPr>
              <a:t>to him</a:t>
            </a:r>
            <a:r>
              <a:rPr lang="en-US" sz="1800" dirty="0">
                <a:latin typeface="Arial" pitchFamily="34" charset="0"/>
                <a:cs typeface="Arial" pitchFamily="34" charset="0"/>
              </a:rPr>
              <a:t>, </a:t>
            </a:r>
            <a:r>
              <a:rPr lang="en-US" sz="1800" b="1" dirty="0">
                <a:solidFill>
                  <a:srgbClr val="0000FF"/>
                </a:solidFill>
                <a:latin typeface="Arial" pitchFamily="34" charset="0"/>
                <a:cs typeface="Arial" pitchFamily="34" charset="0"/>
              </a:rPr>
              <a:t>and that </a:t>
            </a:r>
            <a:r>
              <a:rPr lang="en-US" sz="1800" dirty="0">
                <a:latin typeface="Arial" pitchFamily="34" charset="0"/>
                <a:cs typeface="Arial" pitchFamily="34" charset="0"/>
              </a:rPr>
              <a:t>woman was </a:t>
            </a:r>
            <a:r>
              <a:rPr lang="en-US" sz="1800" b="1" dirty="0">
                <a:solidFill>
                  <a:srgbClr val="0000FF"/>
                </a:solidFill>
                <a:latin typeface="Arial" pitchFamily="34" charset="0"/>
                <a:cs typeface="Arial" pitchFamily="34" charset="0"/>
              </a:rPr>
              <a:t>the</a:t>
            </a:r>
            <a:r>
              <a:rPr lang="en-US" sz="1800" dirty="0">
                <a:solidFill>
                  <a:srgbClr val="0000FF"/>
                </a:solidFill>
                <a:latin typeface="Arial" pitchFamily="34" charset="0"/>
                <a:cs typeface="Arial" pitchFamily="34" charset="0"/>
              </a:rPr>
              <a:t> </a:t>
            </a:r>
            <a:r>
              <a:rPr lang="en-US" sz="1800" dirty="0">
                <a:latin typeface="Arial" pitchFamily="34" charset="0"/>
                <a:cs typeface="Arial" pitchFamily="34" charset="0"/>
              </a:rPr>
              <a:t>late Irene Adler, </a:t>
            </a:r>
            <a:r>
              <a:rPr lang="en-US" sz="1800" b="1" dirty="0">
                <a:solidFill>
                  <a:srgbClr val="0000FF"/>
                </a:solidFill>
                <a:latin typeface="Arial" pitchFamily="34" charset="0"/>
                <a:cs typeface="Arial" pitchFamily="34" charset="0"/>
              </a:rPr>
              <a:t>of </a:t>
            </a:r>
            <a:r>
              <a:rPr lang="en-US" sz="1800" dirty="0">
                <a:latin typeface="Arial" pitchFamily="34" charset="0"/>
                <a:cs typeface="Arial" pitchFamily="34" charset="0"/>
              </a:rPr>
              <a:t>dubious </a:t>
            </a:r>
            <a:r>
              <a:rPr lang="en-US" sz="1800" b="1" dirty="0">
                <a:solidFill>
                  <a:srgbClr val="0000FF"/>
                </a:solidFill>
                <a:latin typeface="Arial" pitchFamily="34" charset="0"/>
                <a:cs typeface="Arial" pitchFamily="34" charset="0"/>
              </a:rPr>
              <a:t>and</a:t>
            </a:r>
            <a:r>
              <a:rPr lang="en-US" sz="1800" dirty="0">
                <a:latin typeface="Arial" pitchFamily="34" charset="0"/>
                <a:cs typeface="Arial" pitchFamily="34" charset="0"/>
              </a:rPr>
              <a:t> questionable memory</a:t>
            </a:r>
            <a:r>
              <a:rPr lang="en-US" sz="1800" dirty="0" smtClean="0">
                <a:latin typeface="Arial" pitchFamily="34" charset="0"/>
                <a:cs typeface="Arial" pitchFamily="34" charset="0"/>
              </a:rPr>
              <a:t>.</a:t>
            </a:r>
            <a:endParaRPr lang="en-GB"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a:solidFill>
            <a:schemeClr val="bg2"/>
          </a:solidFill>
        </p:spPr>
        <p:txBody>
          <a:bodyPr>
            <a:normAutofit/>
          </a:bodyPr>
          <a:lstStyle/>
          <a:p>
            <a:r>
              <a:rPr lang="en-GB" sz="3100" dirty="0" smtClean="0">
                <a:latin typeface="Arial" pitchFamily="34" charset="0"/>
                <a:cs typeface="Arial" pitchFamily="34" charset="0"/>
              </a:rPr>
              <a:t>The Adventures of Sherlock Holmes</a:t>
            </a:r>
            <a:r>
              <a:rPr lang="en-GB" sz="3100" b="1" dirty="0" smtClean="0">
                <a:latin typeface="Arial" pitchFamily="34" charset="0"/>
                <a:cs typeface="Arial" pitchFamily="34" charset="0"/>
              </a:rPr>
              <a:t/>
            </a:r>
            <a:br>
              <a:rPr lang="en-GB" sz="3100" b="1" dirty="0" smtClean="0">
                <a:latin typeface="Arial" pitchFamily="34" charset="0"/>
                <a:cs typeface="Arial" pitchFamily="34" charset="0"/>
              </a:rPr>
            </a:br>
            <a:r>
              <a:rPr lang="en-GB" sz="2000" dirty="0" smtClean="0"/>
              <a:t>by Arthur Conan Doyle</a:t>
            </a:r>
            <a:endParaRPr lang="en-GB" sz="2000" dirty="0"/>
          </a:p>
        </p:txBody>
      </p:sp>
      <p:sp>
        <p:nvSpPr>
          <p:cNvPr id="3" name="Content Placeholder 2"/>
          <p:cNvSpPr>
            <a:spLocks noGrp="1"/>
          </p:cNvSpPr>
          <p:nvPr>
            <p:ph idx="1"/>
          </p:nvPr>
        </p:nvSpPr>
        <p:spPr>
          <a:xfrm>
            <a:off x="467544" y="1340768"/>
            <a:ext cx="8229600" cy="5040560"/>
          </a:xfrm>
        </p:spPr>
        <p:txBody>
          <a:bodyPr>
            <a:normAutofit/>
          </a:bodyPr>
          <a:lstStyle/>
          <a:p>
            <a:pPr marL="4763" indent="14288" algn="just">
              <a:lnSpc>
                <a:spcPct val="110000"/>
              </a:lnSpc>
              <a:buNone/>
            </a:pPr>
            <a:r>
              <a:rPr lang="en-US" sz="1800" b="1" dirty="0" smtClean="0">
                <a:solidFill>
                  <a:schemeClr val="bg1">
                    <a:lumMod val="75000"/>
                  </a:schemeClr>
                </a:solidFill>
                <a:latin typeface="Arial" pitchFamily="34" charset="0"/>
                <a:cs typeface="Arial" pitchFamily="34" charset="0"/>
              </a:rPr>
              <a:t>	To</a:t>
            </a:r>
            <a:r>
              <a:rPr lang="en-US" sz="1800" dirty="0" smtClean="0">
                <a:latin typeface="Arial" pitchFamily="34" charset="0"/>
                <a:cs typeface="Arial" pitchFamily="34" charset="0"/>
              </a:rPr>
              <a:t> </a:t>
            </a:r>
            <a:r>
              <a:rPr lang="en-US" sz="1800" dirty="0">
                <a:latin typeface="Arial" pitchFamily="34" charset="0"/>
                <a:cs typeface="Arial" pitchFamily="34" charset="0"/>
              </a:rPr>
              <a:t>Sherlock Holmes </a:t>
            </a:r>
            <a:r>
              <a:rPr lang="en-US" sz="1800" b="1" dirty="0">
                <a:solidFill>
                  <a:schemeClr val="bg1">
                    <a:lumMod val="75000"/>
                  </a:schemeClr>
                </a:solidFill>
                <a:latin typeface="Arial" pitchFamily="34" charset="0"/>
                <a:cs typeface="Arial" pitchFamily="34" charset="0"/>
              </a:rPr>
              <a:t>she</a:t>
            </a:r>
            <a:r>
              <a:rPr lang="en-US" sz="1800" dirty="0">
                <a:latin typeface="Arial" pitchFamily="34" charset="0"/>
                <a:cs typeface="Arial" pitchFamily="34" charset="0"/>
              </a:rPr>
              <a:t> is always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woman. </a:t>
            </a:r>
            <a:r>
              <a:rPr lang="en-US" sz="1800" b="1" dirty="0">
                <a:solidFill>
                  <a:schemeClr val="bg1">
                    <a:lumMod val="75000"/>
                  </a:schemeClr>
                </a:solidFill>
                <a:latin typeface="Arial" pitchFamily="34" charset="0"/>
                <a:cs typeface="Arial" pitchFamily="34" charset="0"/>
              </a:rPr>
              <a:t>I</a:t>
            </a:r>
            <a:r>
              <a:rPr lang="en-US" sz="1800" b="1" dirty="0">
                <a:latin typeface="Arial" pitchFamily="34" charset="0"/>
                <a:cs typeface="Arial" pitchFamily="34" charset="0"/>
              </a:rPr>
              <a:t> </a:t>
            </a:r>
            <a:r>
              <a:rPr lang="en-US" sz="1800" dirty="0">
                <a:latin typeface="Arial" pitchFamily="34" charset="0"/>
                <a:cs typeface="Arial" pitchFamily="34" charset="0"/>
              </a:rPr>
              <a:t>have seldom heard </a:t>
            </a:r>
            <a:r>
              <a:rPr lang="en-US" sz="1800" b="1" dirty="0">
                <a:solidFill>
                  <a:schemeClr val="bg1">
                    <a:lumMod val="75000"/>
                  </a:schemeClr>
                </a:solidFill>
                <a:latin typeface="Arial" pitchFamily="34" charset="0"/>
                <a:cs typeface="Arial" pitchFamily="34" charset="0"/>
              </a:rPr>
              <a:t>him</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mention </a:t>
            </a:r>
            <a:r>
              <a:rPr lang="en-US" sz="1800" b="1" dirty="0">
                <a:solidFill>
                  <a:schemeClr val="bg1">
                    <a:lumMod val="75000"/>
                  </a:schemeClr>
                </a:solidFill>
                <a:latin typeface="Arial" pitchFamily="34" charset="0"/>
                <a:cs typeface="Arial" pitchFamily="34" charset="0"/>
              </a:rPr>
              <a:t>her under any </a:t>
            </a:r>
            <a:r>
              <a:rPr lang="en-US" sz="1800" dirty="0">
                <a:latin typeface="Arial" pitchFamily="34" charset="0"/>
                <a:cs typeface="Arial" pitchFamily="34" charset="0"/>
              </a:rPr>
              <a:t>other name. </a:t>
            </a:r>
            <a:r>
              <a:rPr lang="en-US" sz="1800" b="1" dirty="0">
                <a:solidFill>
                  <a:schemeClr val="bg1">
                    <a:lumMod val="75000"/>
                  </a:schemeClr>
                </a:solidFill>
                <a:latin typeface="Arial" pitchFamily="34" charset="0"/>
                <a:cs typeface="Arial" pitchFamily="34" charset="0"/>
              </a:rPr>
              <a:t>In his </a:t>
            </a:r>
            <a:r>
              <a:rPr lang="en-US" sz="1800" dirty="0">
                <a:latin typeface="Arial" pitchFamily="34" charset="0"/>
                <a:cs typeface="Arial" pitchFamily="34" charset="0"/>
              </a:rPr>
              <a:t>eyes </a:t>
            </a:r>
            <a:r>
              <a:rPr lang="en-US" sz="1800" b="1" dirty="0">
                <a:solidFill>
                  <a:schemeClr val="bg1">
                    <a:lumMod val="75000"/>
                  </a:schemeClr>
                </a:solidFill>
                <a:latin typeface="Arial" pitchFamily="34" charset="0"/>
                <a:cs typeface="Arial" pitchFamily="34" charset="0"/>
              </a:rPr>
              <a:t>she</a:t>
            </a:r>
            <a:r>
              <a:rPr lang="en-US" sz="1800" dirty="0">
                <a:latin typeface="Arial" pitchFamily="34" charset="0"/>
                <a:cs typeface="Arial" pitchFamily="34" charset="0"/>
              </a:rPr>
              <a:t> eclipses </a:t>
            </a:r>
            <a:r>
              <a:rPr lang="en-US" sz="1800" b="1" dirty="0">
                <a:solidFill>
                  <a:schemeClr val="bg1">
                    <a:lumMod val="75000"/>
                  </a:schemeClr>
                </a:solidFill>
                <a:latin typeface="Arial" pitchFamily="34" charset="0"/>
                <a:cs typeface="Arial" pitchFamily="34" charset="0"/>
              </a:rPr>
              <a:t>and</a:t>
            </a:r>
            <a:r>
              <a:rPr lang="en-US" sz="1800" b="1" dirty="0">
                <a:latin typeface="Arial" pitchFamily="34" charset="0"/>
                <a:cs typeface="Arial" pitchFamily="34" charset="0"/>
              </a:rPr>
              <a:t> </a:t>
            </a:r>
            <a:r>
              <a:rPr lang="en-US" sz="1800" dirty="0">
                <a:latin typeface="Arial" pitchFamily="34" charset="0"/>
                <a:cs typeface="Arial" pitchFamily="34" charset="0"/>
              </a:rPr>
              <a:t>predominates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whole </a:t>
            </a:r>
            <a:r>
              <a:rPr lang="en-US" sz="1800" b="1" dirty="0">
                <a:solidFill>
                  <a:schemeClr val="bg1">
                    <a:lumMod val="75000"/>
                  </a:schemeClr>
                </a:solidFill>
                <a:latin typeface="Arial" pitchFamily="34" charset="0"/>
                <a:cs typeface="Arial" pitchFamily="34" charset="0"/>
              </a:rPr>
              <a:t>of her</a:t>
            </a:r>
            <a:r>
              <a:rPr lang="en-US" sz="1800" b="1" dirty="0">
                <a:latin typeface="Arial" pitchFamily="34" charset="0"/>
                <a:cs typeface="Arial" pitchFamily="34" charset="0"/>
              </a:rPr>
              <a:t> </a:t>
            </a:r>
            <a:r>
              <a:rPr lang="en-US" sz="1800" dirty="0">
                <a:latin typeface="Arial" pitchFamily="34" charset="0"/>
                <a:cs typeface="Arial" pitchFamily="34" charset="0"/>
              </a:rPr>
              <a:t>sex.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was </a:t>
            </a:r>
            <a:r>
              <a:rPr lang="en-US" sz="1800" b="1" dirty="0">
                <a:solidFill>
                  <a:schemeClr val="bg1">
                    <a:lumMod val="75000"/>
                  </a:schemeClr>
                </a:solidFill>
                <a:latin typeface="Arial" pitchFamily="34" charset="0"/>
                <a:cs typeface="Arial" pitchFamily="34" charset="0"/>
              </a:rPr>
              <a:t>not that he </a:t>
            </a:r>
            <a:r>
              <a:rPr lang="en-US" sz="1800" dirty="0">
                <a:latin typeface="Arial" pitchFamily="34" charset="0"/>
                <a:cs typeface="Arial" pitchFamily="34" charset="0"/>
              </a:rPr>
              <a:t>felt </a:t>
            </a:r>
            <a:r>
              <a:rPr lang="en-US" sz="1800" b="1" dirty="0">
                <a:solidFill>
                  <a:schemeClr val="bg1">
                    <a:lumMod val="75000"/>
                  </a:schemeClr>
                </a:solidFill>
                <a:latin typeface="Arial" pitchFamily="34" charset="0"/>
                <a:cs typeface="Arial" pitchFamily="34" charset="0"/>
              </a:rPr>
              <a:t>any</a:t>
            </a:r>
            <a:r>
              <a:rPr lang="en-US" sz="1800" b="1" dirty="0">
                <a:latin typeface="Arial" pitchFamily="34" charset="0"/>
                <a:cs typeface="Arial" pitchFamily="34" charset="0"/>
              </a:rPr>
              <a:t> </a:t>
            </a:r>
            <a:r>
              <a:rPr lang="en-US" sz="1800" dirty="0">
                <a:latin typeface="Arial" pitchFamily="34" charset="0"/>
                <a:cs typeface="Arial" pitchFamily="34" charset="0"/>
              </a:rPr>
              <a:t>emotion akin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latin typeface="Arial" pitchFamily="34" charset="0"/>
                <a:cs typeface="Arial" pitchFamily="34" charset="0"/>
              </a:rPr>
              <a:t>love </a:t>
            </a:r>
            <a:r>
              <a:rPr lang="en-US" sz="1800" b="1" dirty="0">
                <a:solidFill>
                  <a:schemeClr val="bg1">
                    <a:lumMod val="75000"/>
                  </a:schemeClr>
                </a:solidFill>
                <a:latin typeface="Arial" pitchFamily="34" charset="0"/>
                <a:cs typeface="Arial" pitchFamily="34" charset="0"/>
              </a:rPr>
              <a:t>for</a:t>
            </a:r>
            <a:r>
              <a:rPr lang="en-US" sz="1800" dirty="0">
                <a:latin typeface="Arial" pitchFamily="34" charset="0"/>
                <a:cs typeface="Arial" pitchFamily="34" charset="0"/>
              </a:rPr>
              <a:t> Irene Adler. </a:t>
            </a:r>
            <a:r>
              <a:rPr lang="en-US" sz="1800" b="1" dirty="0">
                <a:solidFill>
                  <a:schemeClr val="bg1">
                    <a:lumMod val="75000"/>
                  </a:schemeClr>
                </a:solidFill>
                <a:latin typeface="Arial" pitchFamily="34" charset="0"/>
                <a:cs typeface="Arial" pitchFamily="34" charset="0"/>
              </a:rPr>
              <a:t>All</a:t>
            </a:r>
            <a:r>
              <a:rPr lang="en-US" sz="1800" dirty="0">
                <a:latin typeface="Arial" pitchFamily="34" charset="0"/>
                <a:cs typeface="Arial" pitchFamily="34" charset="0"/>
              </a:rPr>
              <a:t> emotions, </a:t>
            </a:r>
            <a:r>
              <a:rPr lang="en-US" sz="1800" b="1" dirty="0">
                <a:solidFill>
                  <a:schemeClr val="bg1">
                    <a:lumMod val="75000"/>
                  </a:schemeClr>
                </a:solidFill>
                <a:latin typeface="Arial" pitchFamily="34" charset="0"/>
                <a:cs typeface="Arial" pitchFamily="34" charset="0"/>
              </a:rPr>
              <a:t>and that one </a:t>
            </a:r>
            <a:r>
              <a:rPr lang="en-US" sz="1800" dirty="0">
                <a:latin typeface="Arial" pitchFamily="34" charset="0"/>
                <a:cs typeface="Arial" pitchFamily="34" charset="0"/>
              </a:rPr>
              <a:t>particularly, were abhorrent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his</a:t>
            </a:r>
            <a:r>
              <a:rPr lang="en-US" sz="1800" b="1" dirty="0">
                <a:latin typeface="Arial" pitchFamily="34" charset="0"/>
                <a:cs typeface="Arial" pitchFamily="34" charset="0"/>
              </a:rPr>
              <a:t> </a:t>
            </a:r>
            <a:r>
              <a:rPr lang="en-US" sz="1800" dirty="0">
                <a:latin typeface="Arial" pitchFamily="34" charset="0"/>
                <a:cs typeface="Arial" pitchFamily="34" charset="0"/>
              </a:rPr>
              <a:t>cold, precise </a:t>
            </a:r>
            <a:r>
              <a:rPr lang="en-US" sz="1800" b="1" dirty="0">
                <a:solidFill>
                  <a:schemeClr val="bg1">
                    <a:lumMod val="75000"/>
                  </a:schemeClr>
                </a:solidFill>
                <a:latin typeface="Arial" pitchFamily="34" charset="0"/>
                <a:cs typeface="Arial" pitchFamily="34" charset="0"/>
              </a:rPr>
              <a:t>but</a:t>
            </a:r>
            <a:r>
              <a:rPr lang="en-US" sz="1800" dirty="0">
                <a:latin typeface="Arial" pitchFamily="34" charset="0"/>
                <a:cs typeface="Arial" pitchFamily="34" charset="0"/>
              </a:rPr>
              <a:t> admirably balanced mind.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was, </a:t>
            </a:r>
            <a:r>
              <a:rPr lang="en-US" sz="1800" b="1" dirty="0">
                <a:solidFill>
                  <a:schemeClr val="bg1">
                    <a:lumMod val="75000"/>
                  </a:schemeClr>
                </a:solidFill>
                <a:latin typeface="Arial" pitchFamily="34" charset="0"/>
                <a:cs typeface="Arial" pitchFamily="34" charset="0"/>
              </a:rPr>
              <a:t>I</a:t>
            </a:r>
            <a:r>
              <a:rPr lang="en-US" sz="1800" dirty="0">
                <a:latin typeface="Arial" pitchFamily="34" charset="0"/>
                <a:cs typeface="Arial" pitchFamily="34" charset="0"/>
              </a:rPr>
              <a:t> take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most perfect reasoning </a:t>
            </a:r>
            <a:r>
              <a:rPr lang="en-US" sz="1800" b="1" dirty="0">
                <a:solidFill>
                  <a:schemeClr val="bg1">
                    <a:lumMod val="75000"/>
                  </a:schemeClr>
                </a:solidFill>
                <a:latin typeface="Arial" pitchFamily="34" charset="0"/>
                <a:cs typeface="Arial" pitchFamily="34" charset="0"/>
              </a:rPr>
              <a:t>and </a:t>
            </a:r>
            <a:r>
              <a:rPr lang="en-US" sz="1800" dirty="0">
                <a:latin typeface="Arial" pitchFamily="34" charset="0"/>
                <a:cs typeface="Arial" pitchFamily="34" charset="0"/>
              </a:rPr>
              <a:t>observing machine </a:t>
            </a:r>
            <a:r>
              <a:rPr lang="en-US" sz="1800" b="1" dirty="0">
                <a:solidFill>
                  <a:schemeClr val="bg1">
                    <a:lumMod val="75000"/>
                  </a:schemeClr>
                </a:solidFill>
                <a:latin typeface="Arial" pitchFamily="34" charset="0"/>
                <a:cs typeface="Arial" pitchFamily="34" charset="0"/>
              </a:rPr>
              <a:t>that the </a:t>
            </a:r>
            <a:r>
              <a:rPr lang="en-US" sz="1800" dirty="0">
                <a:latin typeface="Arial" pitchFamily="34" charset="0"/>
                <a:cs typeface="Arial" pitchFamily="34" charset="0"/>
              </a:rPr>
              <a:t>world has seen, </a:t>
            </a:r>
            <a:r>
              <a:rPr lang="en-US" sz="1800" b="1" dirty="0">
                <a:solidFill>
                  <a:schemeClr val="bg1">
                    <a:lumMod val="75000"/>
                  </a:schemeClr>
                </a:solidFill>
                <a:latin typeface="Arial" pitchFamily="34" charset="0"/>
                <a:cs typeface="Arial" pitchFamily="34" charset="0"/>
              </a:rPr>
              <a:t>but as a </a:t>
            </a:r>
            <a:r>
              <a:rPr lang="en-US" sz="1800" dirty="0">
                <a:latin typeface="Arial" pitchFamily="34" charset="0"/>
                <a:cs typeface="Arial" pitchFamily="34" charset="0"/>
              </a:rPr>
              <a:t>lover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would have placed </a:t>
            </a:r>
            <a:r>
              <a:rPr lang="en-US" sz="1800" b="1" dirty="0">
                <a:solidFill>
                  <a:schemeClr val="bg1">
                    <a:lumMod val="75000"/>
                  </a:schemeClr>
                </a:solidFill>
                <a:latin typeface="Arial" pitchFamily="34" charset="0"/>
                <a:cs typeface="Arial" pitchFamily="34" charset="0"/>
              </a:rPr>
              <a:t>himself in a </a:t>
            </a:r>
            <a:r>
              <a:rPr lang="en-US" sz="1800" dirty="0">
                <a:latin typeface="Arial" pitchFamily="34" charset="0"/>
                <a:cs typeface="Arial" pitchFamily="34" charset="0"/>
              </a:rPr>
              <a:t>false position. </a:t>
            </a:r>
            <a:r>
              <a:rPr lang="en-US" sz="1800" b="1" dirty="0">
                <a:solidFill>
                  <a:schemeClr val="bg1">
                    <a:lumMod val="75000"/>
                  </a:schemeClr>
                </a:solidFill>
                <a:latin typeface="Arial" pitchFamily="34" charset="0"/>
                <a:cs typeface="Arial" pitchFamily="34" charset="0"/>
              </a:rPr>
              <a:t>He</a:t>
            </a:r>
            <a:r>
              <a:rPr lang="en-US" sz="1800" b="1" dirty="0">
                <a:latin typeface="Arial" pitchFamily="34" charset="0"/>
                <a:cs typeface="Arial" pitchFamily="34" charset="0"/>
              </a:rPr>
              <a:t> </a:t>
            </a:r>
            <a:r>
              <a:rPr lang="en-US" sz="1800" dirty="0">
                <a:latin typeface="Arial" pitchFamily="34" charset="0"/>
                <a:cs typeface="Arial" pitchFamily="34" charset="0"/>
              </a:rPr>
              <a:t>never spoke </a:t>
            </a:r>
            <a:r>
              <a:rPr lang="en-US" sz="1800" b="1" dirty="0">
                <a:solidFill>
                  <a:schemeClr val="bg1">
                    <a:lumMod val="75000"/>
                  </a:schemeClr>
                </a:solidFill>
                <a:latin typeface="Arial" pitchFamily="34" charset="0"/>
                <a:cs typeface="Arial" pitchFamily="34" charset="0"/>
              </a:rPr>
              <a:t>of the </a:t>
            </a:r>
            <a:r>
              <a:rPr lang="en-US" sz="1800" dirty="0">
                <a:latin typeface="Arial" pitchFamily="34" charset="0"/>
                <a:cs typeface="Arial" pitchFamily="34" charset="0"/>
              </a:rPr>
              <a:t>softer passions, save </a:t>
            </a:r>
            <a:r>
              <a:rPr lang="en-US" sz="1800" b="1" dirty="0">
                <a:solidFill>
                  <a:schemeClr val="bg1">
                    <a:lumMod val="75000"/>
                  </a:schemeClr>
                </a:solidFill>
                <a:latin typeface="Arial" pitchFamily="34" charset="0"/>
                <a:cs typeface="Arial" pitchFamily="34" charset="0"/>
              </a:rPr>
              <a:t>with a</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gibe </a:t>
            </a:r>
            <a:r>
              <a:rPr lang="en-US" sz="1800" b="1" dirty="0">
                <a:solidFill>
                  <a:schemeClr val="bg1">
                    <a:lumMod val="75000"/>
                  </a:schemeClr>
                </a:solidFill>
                <a:latin typeface="Arial" pitchFamily="34" charset="0"/>
                <a:cs typeface="Arial" pitchFamily="34" charset="0"/>
              </a:rPr>
              <a:t>and a</a:t>
            </a:r>
            <a:r>
              <a:rPr lang="en-US" sz="1800" b="1" dirty="0">
                <a:latin typeface="Arial" pitchFamily="34" charset="0"/>
                <a:cs typeface="Arial" pitchFamily="34" charset="0"/>
              </a:rPr>
              <a:t> </a:t>
            </a:r>
            <a:r>
              <a:rPr lang="en-US" sz="1800" dirty="0">
                <a:latin typeface="Arial" pitchFamily="34" charset="0"/>
                <a:cs typeface="Arial" pitchFamily="34" charset="0"/>
              </a:rPr>
              <a:t>sneer. </a:t>
            </a:r>
            <a:r>
              <a:rPr lang="en-US" sz="1800" b="1" dirty="0">
                <a:solidFill>
                  <a:schemeClr val="bg1">
                    <a:lumMod val="75000"/>
                  </a:schemeClr>
                </a:solidFill>
                <a:latin typeface="Arial" pitchFamily="34" charset="0"/>
                <a:cs typeface="Arial" pitchFamily="34" charset="0"/>
              </a:rPr>
              <a:t>They</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were admirable things </a:t>
            </a:r>
            <a:r>
              <a:rPr lang="en-US" sz="1800" b="1" dirty="0">
                <a:solidFill>
                  <a:schemeClr val="bg1">
                    <a:lumMod val="75000"/>
                  </a:schemeClr>
                </a:solidFill>
                <a:latin typeface="Arial" pitchFamily="34" charset="0"/>
                <a:cs typeface="Arial" pitchFamily="34" charset="0"/>
              </a:rPr>
              <a:t>for</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 </a:t>
            </a:r>
            <a:r>
              <a:rPr lang="en-US" sz="1800" dirty="0">
                <a:latin typeface="Arial" pitchFamily="34" charset="0"/>
                <a:cs typeface="Arial" pitchFamily="34" charset="0"/>
              </a:rPr>
              <a:t>observer—excellent </a:t>
            </a:r>
            <a:r>
              <a:rPr lang="en-US" sz="1800" b="1" dirty="0">
                <a:solidFill>
                  <a:schemeClr val="bg1">
                    <a:lumMod val="75000"/>
                  </a:schemeClr>
                </a:solidFill>
                <a:latin typeface="Arial" pitchFamily="34" charset="0"/>
                <a:cs typeface="Arial" pitchFamily="34" charset="0"/>
              </a:rPr>
              <a:t>for </a:t>
            </a:r>
            <a:r>
              <a:rPr lang="en-US" sz="1800" dirty="0">
                <a:latin typeface="Arial" pitchFamily="34" charset="0"/>
                <a:cs typeface="Arial" pitchFamily="34" charset="0"/>
              </a:rPr>
              <a:t>drawing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veil </a:t>
            </a:r>
            <a:r>
              <a:rPr lang="en-US" sz="1800" b="1" dirty="0">
                <a:solidFill>
                  <a:schemeClr val="bg1">
                    <a:lumMod val="75000"/>
                  </a:schemeClr>
                </a:solidFill>
                <a:latin typeface="Arial" pitchFamily="34" charset="0"/>
                <a:cs typeface="Arial" pitchFamily="34" charset="0"/>
              </a:rPr>
              <a:t>from </a:t>
            </a:r>
            <a:r>
              <a:rPr lang="en-US" sz="1800" dirty="0">
                <a:latin typeface="Arial" pitchFamily="34" charset="0"/>
                <a:cs typeface="Arial" pitchFamily="34" charset="0"/>
              </a:rPr>
              <a:t>men</a:t>
            </a:r>
            <a:r>
              <a:rPr lang="en-US" sz="1800" b="1" dirty="0">
                <a:solidFill>
                  <a:schemeClr val="bg1">
                    <a:lumMod val="75000"/>
                  </a:schemeClr>
                </a:solidFill>
                <a:latin typeface="Arial" pitchFamily="34" charset="0"/>
                <a:cs typeface="Arial" pitchFamily="34" charset="0"/>
              </a:rPr>
              <a:t>'s</a:t>
            </a:r>
            <a:r>
              <a:rPr lang="en-US" sz="1800" dirty="0">
                <a:latin typeface="Arial" pitchFamily="34" charset="0"/>
                <a:cs typeface="Arial" pitchFamily="34" charset="0"/>
              </a:rPr>
              <a:t> motives </a:t>
            </a:r>
            <a:r>
              <a:rPr lang="en-US" sz="1800" b="1" dirty="0">
                <a:solidFill>
                  <a:schemeClr val="bg1">
                    <a:lumMod val="75000"/>
                  </a:schemeClr>
                </a:solidFill>
                <a:latin typeface="Arial" pitchFamily="34" charset="0"/>
                <a:cs typeface="Arial" pitchFamily="34" charset="0"/>
              </a:rPr>
              <a:t>and </a:t>
            </a:r>
            <a:r>
              <a:rPr lang="en-US" sz="1800" dirty="0">
                <a:latin typeface="Arial" pitchFamily="34" charset="0"/>
                <a:cs typeface="Arial" pitchFamily="34" charset="0"/>
              </a:rPr>
              <a:t>actions. </a:t>
            </a:r>
            <a:r>
              <a:rPr lang="en-US" sz="1800" b="1" dirty="0">
                <a:solidFill>
                  <a:schemeClr val="bg1">
                    <a:lumMod val="75000"/>
                  </a:schemeClr>
                </a:solidFill>
                <a:latin typeface="Arial" pitchFamily="34" charset="0"/>
                <a:cs typeface="Arial" pitchFamily="34" charset="0"/>
              </a:rPr>
              <a:t>But for the </a:t>
            </a:r>
            <a:r>
              <a:rPr lang="en-US" sz="1800" dirty="0">
                <a:latin typeface="Arial" pitchFamily="34" charset="0"/>
                <a:cs typeface="Arial" pitchFamily="34" charset="0"/>
              </a:rPr>
              <a:t>trained </a:t>
            </a:r>
            <a:r>
              <a:rPr lang="en-US" sz="1800" dirty="0" err="1">
                <a:latin typeface="Arial" pitchFamily="34" charset="0"/>
                <a:cs typeface="Arial" pitchFamily="34" charset="0"/>
              </a:rPr>
              <a:t>reasoner</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dirty="0">
                <a:latin typeface="Arial" pitchFamily="34" charset="0"/>
                <a:cs typeface="Arial" pitchFamily="34" charset="0"/>
              </a:rPr>
              <a:t> admit </a:t>
            </a:r>
            <a:r>
              <a:rPr lang="en-US" sz="1800" b="1" dirty="0">
                <a:solidFill>
                  <a:schemeClr val="bg1">
                    <a:lumMod val="75000"/>
                  </a:schemeClr>
                </a:solidFill>
                <a:latin typeface="Arial" pitchFamily="34" charset="0"/>
                <a:cs typeface="Arial" pitchFamily="34" charset="0"/>
              </a:rPr>
              <a:t>such</a:t>
            </a:r>
            <a:r>
              <a:rPr lang="en-US" sz="1800" b="1" dirty="0">
                <a:latin typeface="Arial" pitchFamily="34" charset="0"/>
                <a:cs typeface="Arial" pitchFamily="34" charset="0"/>
              </a:rPr>
              <a:t> </a:t>
            </a:r>
            <a:r>
              <a:rPr lang="en-US" sz="1800" dirty="0">
                <a:latin typeface="Arial" pitchFamily="34" charset="0"/>
                <a:cs typeface="Arial" pitchFamily="34" charset="0"/>
              </a:rPr>
              <a:t>intrusions </a:t>
            </a:r>
            <a:r>
              <a:rPr lang="en-US" sz="1800" b="1" dirty="0">
                <a:solidFill>
                  <a:schemeClr val="bg1">
                    <a:lumMod val="75000"/>
                  </a:schemeClr>
                </a:solidFill>
                <a:latin typeface="Arial" pitchFamily="34" charset="0"/>
                <a:cs typeface="Arial" pitchFamily="34" charset="0"/>
              </a:rPr>
              <a:t>into his </a:t>
            </a:r>
            <a:r>
              <a:rPr lang="en-US" sz="1800" dirty="0">
                <a:latin typeface="Arial" pitchFamily="34" charset="0"/>
                <a:cs typeface="Arial" pitchFamily="34" charset="0"/>
              </a:rPr>
              <a:t>own</a:t>
            </a:r>
            <a:r>
              <a:rPr lang="en-US" sz="1800" b="1" dirty="0">
                <a:latin typeface="Arial" pitchFamily="34" charset="0"/>
                <a:cs typeface="Arial" pitchFamily="34" charset="0"/>
              </a:rPr>
              <a:t> </a:t>
            </a:r>
            <a:r>
              <a:rPr lang="en-US" sz="1800" dirty="0">
                <a:latin typeface="Arial" pitchFamily="34" charset="0"/>
                <a:cs typeface="Arial" pitchFamily="34" charset="0"/>
              </a:rPr>
              <a:t>delicate </a:t>
            </a:r>
            <a:r>
              <a:rPr lang="en-US" sz="1800" b="1" dirty="0">
                <a:solidFill>
                  <a:schemeClr val="bg1">
                    <a:lumMod val="75000"/>
                  </a:schemeClr>
                </a:solidFill>
                <a:latin typeface="Arial" pitchFamily="34" charset="0"/>
                <a:cs typeface="Arial" pitchFamily="34" charset="0"/>
              </a:rPr>
              <a:t>and </a:t>
            </a:r>
            <a:r>
              <a:rPr lang="en-US" sz="1800" dirty="0">
                <a:latin typeface="Arial" pitchFamily="34" charset="0"/>
                <a:cs typeface="Arial" pitchFamily="34" charset="0"/>
              </a:rPr>
              <a:t>finely adjusted temperament was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latin typeface="Arial" pitchFamily="34" charset="0"/>
                <a:cs typeface="Arial" pitchFamily="34" charset="0"/>
              </a:rPr>
              <a:t>introduce </a:t>
            </a:r>
            <a:r>
              <a:rPr lang="en-US" sz="1800" b="1" dirty="0">
                <a:solidFill>
                  <a:schemeClr val="bg1">
                    <a:lumMod val="75000"/>
                  </a:schemeClr>
                </a:solidFill>
                <a:latin typeface="Arial" pitchFamily="34" charset="0"/>
                <a:cs typeface="Arial" pitchFamily="34" charset="0"/>
              </a:rPr>
              <a:t>a</a:t>
            </a:r>
            <a:r>
              <a:rPr lang="en-US" sz="1800" dirty="0">
                <a:latin typeface="Arial" pitchFamily="34" charset="0"/>
                <a:cs typeface="Arial" pitchFamily="34" charset="0"/>
              </a:rPr>
              <a:t> distracting factor </a:t>
            </a:r>
            <a:r>
              <a:rPr lang="en-US" sz="1800" b="1" dirty="0">
                <a:solidFill>
                  <a:schemeClr val="bg1">
                    <a:lumMod val="75000"/>
                  </a:schemeClr>
                </a:solidFill>
                <a:latin typeface="Arial" pitchFamily="34" charset="0"/>
                <a:cs typeface="Arial" pitchFamily="34" charset="0"/>
              </a:rPr>
              <a:t>which</a:t>
            </a:r>
            <a:r>
              <a:rPr lang="en-US" sz="1800" dirty="0">
                <a:latin typeface="Arial" pitchFamily="34" charset="0"/>
                <a:cs typeface="Arial" pitchFamily="34" charset="0"/>
              </a:rPr>
              <a:t> might throw </a:t>
            </a:r>
            <a:r>
              <a:rPr lang="en-US" sz="1800" b="1" dirty="0">
                <a:solidFill>
                  <a:schemeClr val="bg1">
                    <a:lumMod val="75000"/>
                  </a:schemeClr>
                </a:solidFill>
                <a:latin typeface="Arial" pitchFamily="34" charset="0"/>
                <a:cs typeface="Arial" pitchFamily="34" charset="0"/>
              </a:rPr>
              <a:t>a</a:t>
            </a:r>
            <a:r>
              <a:rPr lang="en-US" sz="1800" b="1" dirty="0">
                <a:latin typeface="Arial" pitchFamily="34" charset="0"/>
                <a:cs typeface="Arial" pitchFamily="34" charset="0"/>
              </a:rPr>
              <a:t> </a:t>
            </a:r>
            <a:r>
              <a:rPr lang="en-US" sz="1800" dirty="0">
                <a:latin typeface="Arial" pitchFamily="34" charset="0"/>
                <a:cs typeface="Arial" pitchFamily="34" charset="0"/>
              </a:rPr>
              <a:t>doubt </a:t>
            </a:r>
            <a:r>
              <a:rPr lang="en-US" sz="1800" b="1" dirty="0">
                <a:solidFill>
                  <a:schemeClr val="bg1">
                    <a:lumMod val="75000"/>
                  </a:schemeClr>
                </a:solidFill>
                <a:latin typeface="Arial" pitchFamily="34" charset="0"/>
                <a:cs typeface="Arial" pitchFamily="34" charset="0"/>
              </a:rPr>
              <a:t>upon all his</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mental results. Grit </a:t>
            </a:r>
            <a:r>
              <a:rPr lang="en-US" sz="1800" b="1" dirty="0">
                <a:solidFill>
                  <a:schemeClr val="bg1">
                    <a:lumMod val="75000"/>
                  </a:schemeClr>
                </a:solidFill>
                <a:latin typeface="Arial" pitchFamily="34" charset="0"/>
                <a:cs typeface="Arial" pitchFamily="34" charset="0"/>
              </a:rPr>
              <a:t>in a</a:t>
            </a:r>
            <a:r>
              <a:rPr lang="en-US" sz="1800" b="1" dirty="0">
                <a:latin typeface="Arial" pitchFamily="34" charset="0"/>
                <a:cs typeface="Arial" pitchFamily="34" charset="0"/>
              </a:rPr>
              <a:t> </a:t>
            </a:r>
            <a:r>
              <a:rPr lang="en-US" sz="1800" dirty="0">
                <a:latin typeface="Arial" pitchFamily="34" charset="0"/>
                <a:cs typeface="Arial" pitchFamily="34" charset="0"/>
              </a:rPr>
              <a:t>sensitive instrument, </a:t>
            </a:r>
            <a:r>
              <a:rPr lang="en-US" sz="1800" b="1" dirty="0">
                <a:solidFill>
                  <a:schemeClr val="bg1">
                    <a:lumMod val="75000"/>
                  </a:schemeClr>
                </a:solidFill>
                <a:latin typeface="Arial" pitchFamily="34" charset="0"/>
                <a:cs typeface="Arial" pitchFamily="34" charset="0"/>
              </a:rPr>
              <a:t>or a</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crack </a:t>
            </a:r>
            <a:r>
              <a:rPr lang="en-US" sz="1800" b="1" dirty="0">
                <a:solidFill>
                  <a:schemeClr val="bg1">
                    <a:lumMod val="75000"/>
                  </a:schemeClr>
                </a:solidFill>
                <a:latin typeface="Arial" pitchFamily="34" charset="0"/>
                <a:cs typeface="Arial" pitchFamily="34" charset="0"/>
              </a:rPr>
              <a:t>in one of his </a:t>
            </a:r>
            <a:r>
              <a:rPr lang="en-US" sz="1800" dirty="0">
                <a:latin typeface="Arial" pitchFamily="34" charset="0"/>
                <a:cs typeface="Arial" pitchFamily="34" charset="0"/>
              </a:rPr>
              <a:t>own high-power lenses, would </a:t>
            </a:r>
            <a:r>
              <a:rPr lang="en-US" sz="1800" b="1" dirty="0">
                <a:solidFill>
                  <a:schemeClr val="bg1">
                    <a:lumMod val="75000"/>
                  </a:schemeClr>
                </a:solidFill>
                <a:latin typeface="Arial" pitchFamily="34" charset="0"/>
                <a:cs typeface="Arial" pitchFamily="34" charset="0"/>
              </a:rPr>
              <a:t>not </a:t>
            </a:r>
            <a:r>
              <a:rPr lang="en-US" sz="1800" dirty="0">
                <a:latin typeface="Arial" pitchFamily="34" charset="0"/>
                <a:cs typeface="Arial" pitchFamily="34" charset="0"/>
              </a:rPr>
              <a:t>be more disturbing </a:t>
            </a:r>
            <a:r>
              <a:rPr lang="en-US" sz="1800" b="1" dirty="0">
                <a:solidFill>
                  <a:schemeClr val="bg1">
                    <a:lumMod val="75000"/>
                  </a:schemeClr>
                </a:solidFill>
                <a:latin typeface="Arial" pitchFamily="34" charset="0"/>
                <a:cs typeface="Arial" pitchFamily="34" charset="0"/>
              </a:rPr>
              <a:t>than a</a:t>
            </a:r>
            <a:r>
              <a:rPr lang="en-US" sz="1800" b="1" dirty="0">
                <a:latin typeface="Arial" pitchFamily="34" charset="0"/>
                <a:cs typeface="Arial" pitchFamily="34" charset="0"/>
              </a:rPr>
              <a:t> </a:t>
            </a:r>
            <a:r>
              <a:rPr lang="en-US" sz="1800" dirty="0">
                <a:latin typeface="Arial" pitchFamily="34" charset="0"/>
                <a:cs typeface="Arial" pitchFamily="34" charset="0"/>
              </a:rPr>
              <a:t>strong emotion </a:t>
            </a:r>
            <a:r>
              <a:rPr lang="en-US" sz="1800" b="1" dirty="0">
                <a:solidFill>
                  <a:schemeClr val="bg1">
                    <a:lumMod val="75000"/>
                  </a:schemeClr>
                </a:solidFill>
                <a:latin typeface="Arial" pitchFamily="34" charset="0"/>
                <a:cs typeface="Arial" pitchFamily="34" charset="0"/>
              </a:rPr>
              <a:t>in a</a:t>
            </a:r>
            <a:r>
              <a:rPr lang="en-US" sz="1800" dirty="0">
                <a:latin typeface="Arial" pitchFamily="34" charset="0"/>
                <a:cs typeface="Arial" pitchFamily="34" charset="0"/>
              </a:rPr>
              <a:t> nature </a:t>
            </a:r>
            <a:r>
              <a:rPr lang="en-US" sz="1800" b="1" dirty="0">
                <a:solidFill>
                  <a:schemeClr val="bg1">
                    <a:lumMod val="75000"/>
                  </a:schemeClr>
                </a:solidFill>
                <a:latin typeface="Arial" pitchFamily="34" charset="0"/>
                <a:cs typeface="Arial" pitchFamily="34" charset="0"/>
              </a:rPr>
              <a:t>such as his</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yet </a:t>
            </a:r>
            <a:r>
              <a:rPr lang="en-US" sz="1800" b="1" dirty="0">
                <a:solidFill>
                  <a:schemeClr val="bg1">
                    <a:lumMod val="75000"/>
                  </a:schemeClr>
                </a:solidFill>
                <a:latin typeface="Arial" pitchFamily="34" charset="0"/>
                <a:cs typeface="Arial" pitchFamily="34" charset="0"/>
              </a:rPr>
              <a:t>there</a:t>
            </a:r>
            <a:r>
              <a:rPr lang="en-US" sz="1800" dirty="0">
                <a:latin typeface="Arial" pitchFamily="34" charset="0"/>
                <a:cs typeface="Arial" pitchFamily="34" charset="0"/>
              </a:rPr>
              <a:t> was </a:t>
            </a:r>
            <a:r>
              <a:rPr lang="en-US" sz="1800" b="1" dirty="0">
                <a:solidFill>
                  <a:schemeClr val="bg1">
                    <a:lumMod val="75000"/>
                  </a:schemeClr>
                </a:solidFill>
                <a:latin typeface="Arial" pitchFamily="34" charset="0"/>
                <a:cs typeface="Arial" pitchFamily="34" charset="0"/>
              </a:rPr>
              <a:t>but one </a:t>
            </a:r>
            <a:r>
              <a:rPr lang="en-US" sz="1800" dirty="0">
                <a:latin typeface="Arial" pitchFamily="34" charset="0"/>
                <a:cs typeface="Arial" pitchFamily="34" charset="0"/>
              </a:rPr>
              <a:t>woman </a:t>
            </a:r>
            <a:r>
              <a:rPr lang="en-US" sz="1800" b="1" dirty="0">
                <a:solidFill>
                  <a:schemeClr val="bg1">
                    <a:lumMod val="75000"/>
                  </a:schemeClr>
                </a:solidFill>
                <a:latin typeface="Arial" pitchFamily="34" charset="0"/>
                <a:cs typeface="Arial" pitchFamily="34" charset="0"/>
              </a:rPr>
              <a:t>to him</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 that </a:t>
            </a:r>
            <a:r>
              <a:rPr lang="en-US" sz="1800" dirty="0">
                <a:latin typeface="Arial" pitchFamily="34" charset="0"/>
                <a:cs typeface="Arial" pitchFamily="34" charset="0"/>
              </a:rPr>
              <a:t>woman was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late Irene Adler, </a:t>
            </a:r>
            <a:r>
              <a:rPr lang="en-US" sz="1800" b="1" dirty="0">
                <a:solidFill>
                  <a:schemeClr val="bg1">
                    <a:lumMod val="75000"/>
                  </a:schemeClr>
                </a:solidFill>
                <a:latin typeface="Arial" pitchFamily="34" charset="0"/>
                <a:cs typeface="Arial" pitchFamily="34" charset="0"/>
              </a:rPr>
              <a:t>of </a:t>
            </a:r>
            <a:r>
              <a:rPr lang="en-US" sz="1800" dirty="0">
                <a:latin typeface="Arial" pitchFamily="34" charset="0"/>
                <a:cs typeface="Arial" pitchFamily="34" charset="0"/>
              </a:rPr>
              <a:t>dubious </a:t>
            </a:r>
            <a:r>
              <a:rPr lang="en-US" sz="1800" b="1" dirty="0">
                <a:solidFill>
                  <a:schemeClr val="bg1">
                    <a:lumMod val="75000"/>
                  </a:schemeClr>
                </a:solidFill>
                <a:latin typeface="Arial" pitchFamily="34" charset="0"/>
                <a:cs typeface="Arial" pitchFamily="34" charset="0"/>
              </a:rPr>
              <a:t>and</a:t>
            </a:r>
            <a:r>
              <a:rPr lang="en-US" sz="1800" dirty="0">
                <a:latin typeface="Arial" pitchFamily="34" charset="0"/>
                <a:cs typeface="Arial" pitchFamily="34" charset="0"/>
              </a:rPr>
              <a:t> questionable memory</a:t>
            </a:r>
            <a:r>
              <a:rPr lang="en-US" sz="1800" dirty="0" smtClean="0">
                <a:latin typeface="Arial" pitchFamily="34" charset="0"/>
                <a:cs typeface="Arial" pitchFamily="34" charset="0"/>
              </a:rPr>
              <a:t>.</a:t>
            </a:r>
            <a:endParaRPr lang="en-GB"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a:solidFill>
            <a:schemeClr val="bg2"/>
          </a:solidFill>
        </p:spPr>
        <p:txBody>
          <a:bodyPr>
            <a:normAutofit/>
          </a:bodyPr>
          <a:lstStyle/>
          <a:p>
            <a:r>
              <a:rPr lang="en-GB" sz="3100" dirty="0" smtClean="0">
                <a:latin typeface="Arial" pitchFamily="34" charset="0"/>
                <a:cs typeface="Arial" pitchFamily="34" charset="0"/>
              </a:rPr>
              <a:t>The Adventures of Sherlock Holmes</a:t>
            </a:r>
            <a:r>
              <a:rPr lang="en-GB" sz="3100" b="1" dirty="0" smtClean="0">
                <a:latin typeface="Arial" pitchFamily="34" charset="0"/>
                <a:cs typeface="Arial" pitchFamily="34" charset="0"/>
              </a:rPr>
              <a:t/>
            </a:r>
            <a:br>
              <a:rPr lang="en-GB" sz="3100" b="1" dirty="0" smtClean="0">
                <a:latin typeface="Arial" pitchFamily="34" charset="0"/>
                <a:cs typeface="Arial" pitchFamily="34" charset="0"/>
              </a:rPr>
            </a:br>
            <a:r>
              <a:rPr lang="en-GB" sz="2000" dirty="0" smtClean="0"/>
              <a:t>by Arthur Conan Doyle</a:t>
            </a:r>
            <a:endParaRPr lang="en-GB" sz="2000" dirty="0"/>
          </a:p>
        </p:txBody>
      </p:sp>
      <p:sp>
        <p:nvSpPr>
          <p:cNvPr id="3" name="Content Placeholder 2"/>
          <p:cNvSpPr>
            <a:spLocks noGrp="1"/>
          </p:cNvSpPr>
          <p:nvPr>
            <p:ph idx="1"/>
          </p:nvPr>
        </p:nvSpPr>
        <p:spPr>
          <a:xfrm>
            <a:off x="467544" y="1340768"/>
            <a:ext cx="8229600" cy="5040560"/>
          </a:xfrm>
        </p:spPr>
        <p:txBody>
          <a:bodyPr>
            <a:normAutofit/>
          </a:bodyPr>
          <a:lstStyle/>
          <a:p>
            <a:pPr marL="4763" indent="14288" algn="just">
              <a:lnSpc>
                <a:spcPct val="110000"/>
              </a:lnSpc>
              <a:buNone/>
            </a:pPr>
            <a:r>
              <a:rPr lang="en-US" sz="1800" b="1" dirty="0" smtClean="0">
                <a:solidFill>
                  <a:schemeClr val="bg1">
                    <a:lumMod val="75000"/>
                  </a:schemeClr>
                </a:solidFill>
                <a:latin typeface="Arial" pitchFamily="34" charset="0"/>
                <a:cs typeface="Arial" pitchFamily="34" charset="0"/>
              </a:rPr>
              <a:t>	To</a:t>
            </a:r>
            <a:r>
              <a:rPr lang="en-US" sz="1800" dirty="0" smtClean="0">
                <a:latin typeface="Arial" pitchFamily="34" charset="0"/>
                <a:cs typeface="Arial" pitchFamily="34" charset="0"/>
              </a:rPr>
              <a:t> </a:t>
            </a:r>
            <a:r>
              <a:rPr lang="en-US" sz="1800" dirty="0">
                <a:latin typeface="Arial" pitchFamily="34" charset="0"/>
                <a:cs typeface="Arial" pitchFamily="34" charset="0"/>
              </a:rPr>
              <a:t>Sherlock Holmes </a:t>
            </a:r>
            <a:r>
              <a:rPr lang="en-US" sz="1800" b="1" dirty="0">
                <a:solidFill>
                  <a:schemeClr val="bg1">
                    <a:lumMod val="75000"/>
                  </a:schemeClr>
                </a:solidFill>
                <a:latin typeface="Arial" pitchFamily="34" charset="0"/>
                <a:cs typeface="Arial" pitchFamily="34" charset="0"/>
              </a:rPr>
              <a:t>she </a:t>
            </a:r>
            <a:r>
              <a:rPr lang="en-US" sz="1800" b="1" dirty="0">
                <a:solidFill>
                  <a:srgbClr val="FF0000"/>
                </a:solidFill>
                <a:latin typeface="Arial" pitchFamily="34" charset="0"/>
                <a:cs typeface="Arial" pitchFamily="34" charset="0"/>
              </a:rPr>
              <a:t>is</a:t>
            </a:r>
            <a:r>
              <a:rPr lang="en-US" sz="1800" dirty="0">
                <a:latin typeface="Arial" pitchFamily="34" charset="0"/>
                <a:cs typeface="Arial" pitchFamily="34" charset="0"/>
              </a:rPr>
              <a:t> always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woman. </a:t>
            </a:r>
            <a:r>
              <a:rPr lang="en-US" sz="1800" b="1" dirty="0">
                <a:solidFill>
                  <a:schemeClr val="bg1">
                    <a:lumMod val="75000"/>
                  </a:schemeClr>
                </a:solidFill>
                <a:latin typeface="Arial" pitchFamily="34" charset="0"/>
                <a:cs typeface="Arial" pitchFamily="34" charset="0"/>
              </a:rPr>
              <a:t>I</a:t>
            </a:r>
            <a:r>
              <a:rPr lang="en-US" sz="1800" b="1" dirty="0">
                <a:latin typeface="Arial" pitchFamily="34" charset="0"/>
                <a:cs typeface="Arial" pitchFamily="34" charset="0"/>
              </a:rPr>
              <a:t> </a:t>
            </a:r>
            <a:r>
              <a:rPr lang="en-US" sz="1800" b="1" dirty="0">
                <a:solidFill>
                  <a:srgbClr val="FF0000"/>
                </a:solidFill>
                <a:latin typeface="Arial" pitchFamily="34" charset="0"/>
                <a:cs typeface="Arial" pitchFamily="34" charset="0"/>
              </a:rPr>
              <a:t>have</a:t>
            </a:r>
            <a:r>
              <a:rPr lang="en-US" sz="1800" dirty="0">
                <a:latin typeface="Arial" pitchFamily="34" charset="0"/>
                <a:cs typeface="Arial" pitchFamily="34" charset="0"/>
              </a:rPr>
              <a:t> seldom heard </a:t>
            </a:r>
            <a:r>
              <a:rPr lang="en-US" sz="1800" b="1" dirty="0">
                <a:solidFill>
                  <a:schemeClr val="bg1">
                    <a:lumMod val="75000"/>
                  </a:schemeClr>
                </a:solidFill>
                <a:latin typeface="Arial" pitchFamily="34" charset="0"/>
                <a:cs typeface="Arial" pitchFamily="34" charset="0"/>
              </a:rPr>
              <a:t>him</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mention </a:t>
            </a:r>
            <a:r>
              <a:rPr lang="en-US" sz="1800" b="1" dirty="0">
                <a:solidFill>
                  <a:schemeClr val="bg1">
                    <a:lumMod val="75000"/>
                  </a:schemeClr>
                </a:solidFill>
                <a:latin typeface="Arial" pitchFamily="34" charset="0"/>
                <a:cs typeface="Arial" pitchFamily="34" charset="0"/>
              </a:rPr>
              <a:t>her under any </a:t>
            </a:r>
            <a:r>
              <a:rPr lang="en-US" sz="1800" dirty="0">
                <a:latin typeface="Arial" pitchFamily="34" charset="0"/>
                <a:cs typeface="Arial" pitchFamily="34" charset="0"/>
              </a:rPr>
              <a:t>other name. </a:t>
            </a:r>
            <a:r>
              <a:rPr lang="en-US" sz="1800" b="1" dirty="0">
                <a:solidFill>
                  <a:schemeClr val="bg1">
                    <a:lumMod val="75000"/>
                  </a:schemeClr>
                </a:solidFill>
                <a:latin typeface="Arial" pitchFamily="34" charset="0"/>
                <a:cs typeface="Arial" pitchFamily="34" charset="0"/>
              </a:rPr>
              <a:t>In his </a:t>
            </a:r>
            <a:r>
              <a:rPr lang="en-US" sz="1800" dirty="0">
                <a:latin typeface="Arial" pitchFamily="34" charset="0"/>
                <a:cs typeface="Arial" pitchFamily="34" charset="0"/>
              </a:rPr>
              <a:t>eyes </a:t>
            </a:r>
            <a:r>
              <a:rPr lang="en-US" sz="1800" b="1" dirty="0">
                <a:solidFill>
                  <a:schemeClr val="bg1">
                    <a:lumMod val="75000"/>
                  </a:schemeClr>
                </a:solidFill>
                <a:latin typeface="Arial" pitchFamily="34" charset="0"/>
                <a:cs typeface="Arial" pitchFamily="34" charset="0"/>
              </a:rPr>
              <a:t>she</a:t>
            </a:r>
            <a:r>
              <a:rPr lang="en-US" sz="1800" dirty="0">
                <a:latin typeface="Arial" pitchFamily="34" charset="0"/>
                <a:cs typeface="Arial" pitchFamily="34" charset="0"/>
              </a:rPr>
              <a:t> eclipses </a:t>
            </a:r>
            <a:r>
              <a:rPr lang="en-US" sz="1800" b="1" dirty="0">
                <a:solidFill>
                  <a:schemeClr val="bg1">
                    <a:lumMod val="75000"/>
                  </a:schemeClr>
                </a:solidFill>
                <a:latin typeface="Arial" pitchFamily="34" charset="0"/>
                <a:cs typeface="Arial" pitchFamily="34" charset="0"/>
              </a:rPr>
              <a:t>and</a:t>
            </a:r>
            <a:r>
              <a:rPr lang="en-US" sz="1800" b="1" dirty="0">
                <a:latin typeface="Arial" pitchFamily="34" charset="0"/>
                <a:cs typeface="Arial" pitchFamily="34" charset="0"/>
              </a:rPr>
              <a:t> </a:t>
            </a:r>
            <a:r>
              <a:rPr lang="en-US" sz="1800" dirty="0">
                <a:latin typeface="Arial" pitchFamily="34" charset="0"/>
                <a:cs typeface="Arial" pitchFamily="34" charset="0"/>
              </a:rPr>
              <a:t>predominates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whole </a:t>
            </a:r>
            <a:r>
              <a:rPr lang="en-US" sz="1800" b="1" dirty="0">
                <a:solidFill>
                  <a:schemeClr val="bg1">
                    <a:lumMod val="75000"/>
                  </a:schemeClr>
                </a:solidFill>
                <a:latin typeface="Arial" pitchFamily="34" charset="0"/>
                <a:cs typeface="Arial" pitchFamily="34" charset="0"/>
              </a:rPr>
              <a:t>of her</a:t>
            </a:r>
            <a:r>
              <a:rPr lang="en-US" sz="1800" b="1" dirty="0">
                <a:latin typeface="Arial" pitchFamily="34" charset="0"/>
                <a:cs typeface="Arial" pitchFamily="34" charset="0"/>
              </a:rPr>
              <a:t> </a:t>
            </a:r>
            <a:r>
              <a:rPr lang="en-US" sz="1800" dirty="0">
                <a:latin typeface="Arial" pitchFamily="34" charset="0"/>
                <a:cs typeface="Arial" pitchFamily="34" charset="0"/>
              </a:rPr>
              <a:t>sex.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b="1" dirty="0">
                <a:solidFill>
                  <a:srgbClr val="FF0000"/>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not that he </a:t>
            </a:r>
            <a:r>
              <a:rPr lang="en-US" sz="1800" dirty="0">
                <a:latin typeface="Arial" pitchFamily="34" charset="0"/>
                <a:cs typeface="Arial" pitchFamily="34" charset="0"/>
              </a:rPr>
              <a:t>felt </a:t>
            </a:r>
            <a:r>
              <a:rPr lang="en-US" sz="1800" b="1" dirty="0">
                <a:solidFill>
                  <a:schemeClr val="bg1">
                    <a:lumMod val="75000"/>
                  </a:schemeClr>
                </a:solidFill>
                <a:latin typeface="Arial" pitchFamily="34" charset="0"/>
                <a:cs typeface="Arial" pitchFamily="34" charset="0"/>
              </a:rPr>
              <a:t>any</a:t>
            </a:r>
            <a:r>
              <a:rPr lang="en-US" sz="1800" b="1" dirty="0">
                <a:latin typeface="Arial" pitchFamily="34" charset="0"/>
                <a:cs typeface="Arial" pitchFamily="34" charset="0"/>
              </a:rPr>
              <a:t> </a:t>
            </a:r>
            <a:r>
              <a:rPr lang="en-US" sz="1800" dirty="0">
                <a:latin typeface="Arial" pitchFamily="34" charset="0"/>
                <a:cs typeface="Arial" pitchFamily="34" charset="0"/>
              </a:rPr>
              <a:t>emotion akin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latin typeface="Arial" pitchFamily="34" charset="0"/>
                <a:cs typeface="Arial" pitchFamily="34" charset="0"/>
              </a:rPr>
              <a:t>love </a:t>
            </a:r>
            <a:r>
              <a:rPr lang="en-US" sz="1800" b="1" dirty="0">
                <a:solidFill>
                  <a:schemeClr val="bg1">
                    <a:lumMod val="75000"/>
                  </a:schemeClr>
                </a:solidFill>
                <a:latin typeface="Arial" pitchFamily="34" charset="0"/>
                <a:cs typeface="Arial" pitchFamily="34" charset="0"/>
              </a:rPr>
              <a:t>for</a:t>
            </a:r>
            <a:r>
              <a:rPr lang="en-US" sz="1800" dirty="0">
                <a:latin typeface="Arial" pitchFamily="34" charset="0"/>
                <a:cs typeface="Arial" pitchFamily="34" charset="0"/>
              </a:rPr>
              <a:t> Irene Adler. </a:t>
            </a:r>
            <a:r>
              <a:rPr lang="en-US" sz="1800" b="1" dirty="0">
                <a:solidFill>
                  <a:schemeClr val="bg1">
                    <a:lumMod val="75000"/>
                  </a:schemeClr>
                </a:solidFill>
                <a:latin typeface="Arial" pitchFamily="34" charset="0"/>
                <a:cs typeface="Arial" pitchFamily="34" charset="0"/>
              </a:rPr>
              <a:t>All</a:t>
            </a:r>
            <a:r>
              <a:rPr lang="en-US" sz="1800" dirty="0">
                <a:latin typeface="Arial" pitchFamily="34" charset="0"/>
                <a:cs typeface="Arial" pitchFamily="34" charset="0"/>
              </a:rPr>
              <a:t> emotions, </a:t>
            </a:r>
            <a:r>
              <a:rPr lang="en-US" sz="1800" b="1" dirty="0">
                <a:solidFill>
                  <a:schemeClr val="bg1">
                    <a:lumMod val="75000"/>
                  </a:schemeClr>
                </a:solidFill>
                <a:latin typeface="Arial" pitchFamily="34" charset="0"/>
                <a:cs typeface="Arial" pitchFamily="34" charset="0"/>
              </a:rPr>
              <a:t>and that one </a:t>
            </a:r>
            <a:r>
              <a:rPr lang="en-US" sz="1800" dirty="0">
                <a:latin typeface="Arial" pitchFamily="34" charset="0"/>
                <a:cs typeface="Arial" pitchFamily="34" charset="0"/>
              </a:rPr>
              <a:t>particularly, </a:t>
            </a:r>
            <a:r>
              <a:rPr lang="en-US" sz="1800" b="1" dirty="0">
                <a:solidFill>
                  <a:srgbClr val="FF0000"/>
                </a:solidFill>
                <a:latin typeface="Arial" pitchFamily="34" charset="0"/>
                <a:cs typeface="Arial" pitchFamily="34" charset="0"/>
              </a:rPr>
              <a:t>were </a:t>
            </a:r>
            <a:r>
              <a:rPr lang="en-US" sz="1800" dirty="0">
                <a:latin typeface="Arial" pitchFamily="34" charset="0"/>
                <a:cs typeface="Arial" pitchFamily="34" charset="0"/>
              </a:rPr>
              <a:t>abhorrent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his</a:t>
            </a:r>
            <a:r>
              <a:rPr lang="en-US" sz="1800" b="1" dirty="0">
                <a:latin typeface="Arial" pitchFamily="34" charset="0"/>
                <a:cs typeface="Arial" pitchFamily="34" charset="0"/>
              </a:rPr>
              <a:t> </a:t>
            </a:r>
            <a:r>
              <a:rPr lang="en-US" sz="1800" dirty="0">
                <a:latin typeface="Arial" pitchFamily="34" charset="0"/>
                <a:cs typeface="Arial" pitchFamily="34" charset="0"/>
              </a:rPr>
              <a:t>cold, precise </a:t>
            </a:r>
            <a:r>
              <a:rPr lang="en-US" sz="1800" b="1" dirty="0">
                <a:solidFill>
                  <a:schemeClr val="bg1">
                    <a:lumMod val="75000"/>
                  </a:schemeClr>
                </a:solidFill>
                <a:latin typeface="Arial" pitchFamily="34" charset="0"/>
                <a:cs typeface="Arial" pitchFamily="34" charset="0"/>
              </a:rPr>
              <a:t>but</a:t>
            </a:r>
            <a:r>
              <a:rPr lang="en-US" sz="1800" dirty="0">
                <a:latin typeface="Arial" pitchFamily="34" charset="0"/>
                <a:cs typeface="Arial" pitchFamily="34" charset="0"/>
              </a:rPr>
              <a:t> admirably balanced mind.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a:t>
            </a:r>
            <a:r>
              <a:rPr lang="en-US" sz="1800" b="1" dirty="0">
                <a:solidFill>
                  <a:srgbClr val="FF0000"/>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a:t>
            </a:r>
            <a:r>
              <a:rPr lang="en-US" sz="1800" dirty="0">
                <a:latin typeface="Arial" pitchFamily="34" charset="0"/>
                <a:cs typeface="Arial" pitchFamily="34" charset="0"/>
              </a:rPr>
              <a:t> take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most perfect reasoning </a:t>
            </a:r>
            <a:r>
              <a:rPr lang="en-US" sz="1800" b="1" dirty="0">
                <a:solidFill>
                  <a:schemeClr val="bg1">
                    <a:lumMod val="75000"/>
                  </a:schemeClr>
                </a:solidFill>
                <a:latin typeface="Arial" pitchFamily="34" charset="0"/>
                <a:cs typeface="Arial" pitchFamily="34" charset="0"/>
              </a:rPr>
              <a:t>and </a:t>
            </a:r>
            <a:r>
              <a:rPr lang="en-US" sz="1800" dirty="0">
                <a:latin typeface="Arial" pitchFamily="34" charset="0"/>
                <a:cs typeface="Arial" pitchFamily="34" charset="0"/>
              </a:rPr>
              <a:t>observing machine </a:t>
            </a:r>
            <a:r>
              <a:rPr lang="en-US" sz="1800" b="1" dirty="0">
                <a:solidFill>
                  <a:schemeClr val="bg1">
                    <a:lumMod val="75000"/>
                  </a:schemeClr>
                </a:solidFill>
                <a:latin typeface="Arial" pitchFamily="34" charset="0"/>
                <a:cs typeface="Arial" pitchFamily="34" charset="0"/>
              </a:rPr>
              <a:t>that the </a:t>
            </a:r>
            <a:r>
              <a:rPr lang="en-US" sz="1800" dirty="0">
                <a:latin typeface="Arial" pitchFamily="34" charset="0"/>
                <a:cs typeface="Arial" pitchFamily="34" charset="0"/>
              </a:rPr>
              <a:t>world </a:t>
            </a:r>
            <a:r>
              <a:rPr lang="en-US" sz="1800" b="1" dirty="0">
                <a:solidFill>
                  <a:srgbClr val="FF0000"/>
                </a:solidFill>
                <a:latin typeface="Arial" pitchFamily="34" charset="0"/>
                <a:cs typeface="Arial" pitchFamily="34" charset="0"/>
              </a:rPr>
              <a:t>has</a:t>
            </a:r>
            <a:r>
              <a:rPr lang="en-US" sz="1800" dirty="0">
                <a:latin typeface="Arial" pitchFamily="34" charset="0"/>
                <a:cs typeface="Arial" pitchFamily="34" charset="0"/>
              </a:rPr>
              <a:t> seen, </a:t>
            </a:r>
            <a:r>
              <a:rPr lang="en-US" sz="1800" b="1" dirty="0">
                <a:solidFill>
                  <a:schemeClr val="bg1">
                    <a:lumMod val="75000"/>
                  </a:schemeClr>
                </a:solidFill>
                <a:latin typeface="Arial" pitchFamily="34" charset="0"/>
                <a:cs typeface="Arial" pitchFamily="34" charset="0"/>
              </a:rPr>
              <a:t>but as a </a:t>
            </a:r>
            <a:r>
              <a:rPr lang="en-US" sz="1800" dirty="0">
                <a:latin typeface="Arial" pitchFamily="34" charset="0"/>
                <a:cs typeface="Arial" pitchFamily="34" charset="0"/>
              </a:rPr>
              <a:t>lover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a:t>
            </a:r>
            <a:r>
              <a:rPr lang="en-US" sz="1800" b="1" dirty="0">
                <a:solidFill>
                  <a:srgbClr val="FF0000"/>
                </a:solidFill>
                <a:latin typeface="Arial" pitchFamily="34" charset="0"/>
                <a:cs typeface="Arial" pitchFamily="34" charset="0"/>
              </a:rPr>
              <a:t>would have </a:t>
            </a:r>
            <a:r>
              <a:rPr lang="en-US" sz="1800" dirty="0">
                <a:latin typeface="Arial" pitchFamily="34" charset="0"/>
                <a:cs typeface="Arial" pitchFamily="34" charset="0"/>
              </a:rPr>
              <a:t>placed </a:t>
            </a:r>
            <a:r>
              <a:rPr lang="en-US" sz="1800" b="1" dirty="0">
                <a:solidFill>
                  <a:schemeClr val="bg1">
                    <a:lumMod val="75000"/>
                  </a:schemeClr>
                </a:solidFill>
                <a:latin typeface="Arial" pitchFamily="34" charset="0"/>
                <a:cs typeface="Arial" pitchFamily="34" charset="0"/>
              </a:rPr>
              <a:t>himself in a </a:t>
            </a:r>
            <a:r>
              <a:rPr lang="en-US" sz="1800" dirty="0">
                <a:latin typeface="Arial" pitchFamily="34" charset="0"/>
                <a:cs typeface="Arial" pitchFamily="34" charset="0"/>
              </a:rPr>
              <a:t>false position. </a:t>
            </a:r>
            <a:r>
              <a:rPr lang="en-US" sz="1800" b="1" dirty="0">
                <a:solidFill>
                  <a:schemeClr val="bg1">
                    <a:lumMod val="75000"/>
                  </a:schemeClr>
                </a:solidFill>
                <a:latin typeface="Arial" pitchFamily="34" charset="0"/>
                <a:cs typeface="Arial" pitchFamily="34" charset="0"/>
              </a:rPr>
              <a:t>He</a:t>
            </a:r>
            <a:r>
              <a:rPr lang="en-US" sz="1800" b="1" dirty="0">
                <a:latin typeface="Arial" pitchFamily="34" charset="0"/>
                <a:cs typeface="Arial" pitchFamily="34" charset="0"/>
              </a:rPr>
              <a:t> </a:t>
            </a:r>
            <a:r>
              <a:rPr lang="en-US" sz="1800" dirty="0">
                <a:latin typeface="Arial" pitchFamily="34" charset="0"/>
                <a:cs typeface="Arial" pitchFamily="34" charset="0"/>
              </a:rPr>
              <a:t>never spoke </a:t>
            </a:r>
            <a:r>
              <a:rPr lang="en-US" sz="1800" b="1" dirty="0">
                <a:solidFill>
                  <a:schemeClr val="bg1">
                    <a:lumMod val="75000"/>
                  </a:schemeClr>
                </a:solidFill>
                <a:latin typeface="Arial" pitchFamily="34" charset="0"/>
                <a:cs typeface="Arial" pitchFamily="34" charset="0"/>
              </a:rPr>
              <a:t>of the </a:t>
            </a:r>
            <a:r>
              <a:rPr lang="en-US" sz="1800" dirty="0">
                <a:latin typeface="Arial" pitchFamily="34" charset="0"/>
                <a:cs typeface="Arial" pitchFamily="34" charset="0"/>
              </a:rPr>
              <a:t>softer passions, save </a:t>
            </a:r>
            <a:r>
              <a:rPr lang="en-US" sz="1800" b="1" dirty="0">
                <a:solidFill>
                  <a:schemeClr val="bg1">
                    <a:lumMod val="75000"/>
                  </a:schemeClr>
                </a:solidFill>
                <a:latin typeface="Arial" pitchFamily="34" charset="0"/>
                <a:cs typeface="Arial" pitchFamily="34" charset="0"/>
              </a:rPr>
              <a:t>with a</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gibe </a:t>
            </a:r>
            <a:r>
              <a:rPr lang="en-US" sz="1800" b="1" dirty="0">
                <a:solidFill>
                  <a:schemeClr val="bg1">
                    <a:lumMod val="75000"/>
                  </a:schemeClr>
                </a:solidFill>
                <a:latin typeface="Arial" pitchFamily="34" charset="0"/>
                <a:cs typeface="Arial" pitchFamily="34" charset="0"/>
              </a:rPr>
              <a:t>and a</a:t>
            </a:r>
            <a:r>
              <a:rPr lang="en-US" sz="1800" b="1" dirty="0">
                <a:latin typeface="Arial" pitchFamily="34" charset="0"/>
                <a:cs typeface="Arial" pitchFamily="34" charset="0"/>
              </a:rPr>
              <a:t> </a:t>
            </a:r>
            <a:r>
              <a:rPr lang="en-US" sz="1800" dirty="0">
                <a:latin typeface="Arial" pitchFamily="34" charset="0"/>
                <a:cs typeface="Arial" pitchFamily="34" charset="0"/>
              </a:rPr>
              <a:t>sneer. </a:t>
            </a:r>
            <a:r>
              <a:rPr lang="en-US" sz="1800" b="1" dirty="0">
                <a:solidFill>
                  <a:schemeClr val="bg1">
                    <a:lumMod val="75000"/>
                  </a:schemeClr>
                </a:solidFill>
                <a:latin typeface="Arial" pitchFamily="34" charset="0"/>
                <a:cs typeface="Arial" pitchFamily="34" charset="0"/>
              </a:rPr>
              <a:t>They</a:t>
            </a:r>
            <a:r>
              <a:rPr lang="en-US" sz="1800" dirty="0">
                <a:solidFill>
                  <a:schemeClr val="bg1">
                    <a:lumMod val="75000"/>
                  </a:schemeClr>
                </a:solidFill>
                <a:latin typeface="Arial" pitchFamily="34" charset="0"/>
                <a:cs typeface="Arial" pitchFamily="34" charset="0"/>
              </a:rPr>
              <a:t> </a:t>
            </a:r>
            <a:r>
              <a:rPr lang="en-US" sz="1800" b="1" dirty="0">
                <a:solidFill>
                  <a:srgbClr val="FF0000"/>
                </a:solidFill>
                <a:latin typeface="Arial" pitchFamily="34" charset="0"/>
                <a:cs typeface="Arial" pitchFamily="34" charset="0"/>
              </a:rPr>
              <a:t>were</a:t>
            </a:r>
            <a:r>
              <a:rPr lang="en-US" sz="1800" dirty="0">
                <a:latin typeface="Arial" pitchFamily="34" charset="0"/>
                <a:cs typeface="Arial" pitchFamily="34" charset="0"/>
              </a:rPr>
              <a:t> admirable things </a:t>
            </a:r>
            <a:r>
              <a:rPr lang="en-US" sz="1800" b="1" dirty="0">
                <a:solidFill>
                  <a:schemeClr val="bg1">
                    <a:lumMod val="75000"/>
                  </a:schemeClr>
                </a:solidFill>
                <a:latin typeface="Arial" pitchFamily="34" charset="0"/>
                <a:cs typeface="Arial" pitchFamily="34" charset="0"/>
              </a:rPr>
              <a:t>for</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 </a:t>
            </a:r>
            <a:r>
              <a:rPr lang="en-US" sz="1800" dirty="0">
                <a:latin typeface="Arial" pitchFamily="34" charset="0"/>
                <a:cs typeface="Arial" pitchFamily="34" charset="0"/>
              </a:rPr>
              <a:t>observer—excellent </a:t>
            </a:r>
            <a:r>
              <a:rPr lang="en-US" sz="1800" b="1" dirty="0">
                <a:solidFill>
                  <a:schemeClr val="bg1">
                    <a:lumMod val="75000"/>
                  </a:schemeClr>
                </a:solidFill>
                <a:latin typeface="Arial" pitchFamily="34" charset="0"/>
                <a:cs typeface="Arial" pitchFamily="34" charset="0"/>
              </a:rPr>
              <a:t>for </a:t>
            </a:r>
            <a:r>
              <a:rPr lang="en-US" sz="1800" dirty="0">
                <a:latin typeface="Arial" pitchFamily="34" charset="0"/>
                <a:cs typeface="Arial" pitchFamily="34" charset="0"/>
              </a:rPr>
              <a:t>drawing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veil </a:t>
            </a:r>
            <a:r>
              <a:rPr lang="en-US" sz="1800" b="1" dirty="0">
                <a:solidFill>
                  <a:schemeClr val="bg1">
                    <a:lumMod val="75000"/>
                  </a:schemeClr>
                </a:solidFill>
                <a:latin typeface="Arial" pitchFamily="34" charset="0"/>
                <a:cs typeface="Arial" pitchFamily="34" charset="0"/>
              </a:rPr>
              <a:t>from</a:t>
            </a:r>
            <a:r>
              <a:rPr lang="en-US" sz="1800" dirty="0">
                <a:latin typeface="Arial" pitchFamily="34" charset="0"/>
                <a:cs typeface="Arial" pitchFamily="34" charset="0"/>
              </a:rPr>
              <a:t> men</a:t>
            </a:r>
            <a:r>
              <a:rPr lang="en-US" sz="1800" b="1" dirty="0">
                <a:solidFill>
                  <a:schemeClr val="bg1">
                    <a:lumMod val="75000"/>
                  </a:schemeClr>
                </a:solidFill>
                <a:latin typeface="Arial" pitchFamily="34" charset="0"/>
                <a:cs typeface="Arial" pitchFamily="34" charset="0"/>
              </a:rPr>
              <a:t>'s</a:t>
            </a:r>
            <a:r>
              <a:rPr lang="en-US" sz="1800" dirty="0">
                <a:latin typeface="Arial" pitchFamily="34" charset="0"/>
                <a:cs typeface="Arial" pitchFamily="34" charset="0"/>
              </a:rPr>
              <a:t> motives </a:t>
            </a:r>
            <a:r>
              <a:rPr lang="en-US" sz="1800" b="1" dirty="0">
                <a:solidFill>
                  <a:schemeClr val="bg1">
                    <a:lumMod val="75000"/>
                  </a:schemeClr>
                </a:solidFill>
                <a:latin typeface="Arial" pitchFamily="34" charset="0"/>
                <a:cs typeface="Arial" pitchFamily="34" charset="0"/>
              </a:rPr>
              <a:t>and </a:t>
            </a:r>
            <a:r>
              <a:rPr lang="en-US" sz="1800" dirty="0">
                <a:latin typeface="Arial" pitchFamily="34" charset="0"/>
                <a:cs typeface="Arial" pitchFamily="34" charset="0"/>
              </a:rPr>
              <a:t>actions. </a:t>
            </a:r>
            <a:r>
              <a:rPr lang="en-US" sz="1800" b="1" dirty="0">
                <a:solidFill>
                  <a:schemeClr val="bg1">
                    <a:lumMod val="75000"/>
                  </a:schemeClr>
                </a:solidFill>
                <a:latin typeface="Arial" pitchFamily="34" charset="0"/>
                <a:cs typeface="Arial" pitchFamily="34" charset="0"/>
              </a:rPr>
              <a:t>But for the </a:t>
            </a:r>
            <a:r>
              <a:rPr lang="en-US" sz="1800" dirty="0">
                <a:latin typeface="Arial" pitchFamily="34" charset="0"/>
                <a:cs typeface="Arial" pitchFamily="34" charset="0"/>
              </a:rPr>
              <a:t>trained </a:t>
            </a:r>
            <a:r>
              <a:rPr lang="en-US" sz="1800" dirty="0" err="1">
                <a:latin typeface="Arial" pitchFamily="34" charset="0"/>
                <a:cs typeface="Arial" pitchFamily="34" charset="0"/>
              </a:rPr>
              <a:t>reasoner</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dirty="0">
                <a:latin typeface="Arial" pitchFamily="34" charset="0"/>
                <a:cs typeface="Arial" pitchFamily="34" charset="0"/>
              </a:rPr>
              <a:t> admit </a:t>
            </a:r>
            <a:r>
              <a:rPr lang="en-US" sz="1800" b="1" dirty="0">
                <a:solidFill>
                  <a:schemeClr val="bg1">
                    <a:lumMod val="75000"/>
                  </a:schemeClr>
                </a:solidFill>
                <a:latin typeface="Arial" pitchFamily="34" charset="0"/>
                <a:cs typeface="Arial" pitchFamily="34" charset="0"/>
              </a:rPr>
              <a:t>such</a:t>
            </a:r>
            <a:r>
              <a:rPr lang="en-US" sz="1800" b="1" dirty="0">
                <a:latin typeface="Arial" pitchFamily="34" charset="0"/>
                <a:cs typeface="Arial" pitchFamily="34" charset="0"/>
              </a:rPr>
              <a:t> </a:t>
            </a:r>
            <a:r>
              <a:rPr lang="en-US" sz="1800" dirty="0">
                <a:latin typeface="Arial" pitchFamily="34" charset="0"/>
                <a:cs typeface="Arial" pitchFamily="34" charset="0"/>
              </a:rPr>
              <a:t>intrusions </a:t>
            </a:r>
            <a:r>
              <a:rPr lang="en-US" sz="1800" b="1" dirty="0">
                <a:solidFill>
                  <a:schemeClr val="bg1">
                    <a:lumMod val="75000"/>
                  </a:schemeClr>
                </a:solidFill>
                <a:latin typeface="Arial" pitchFamily="34" charset="0"/>
                <a:cs typeface="Arial" pitchFamily="34" charset="0"/>
              </a:rPr>
              <a:t>into his </a:t>
            </a:r>
            <a:r>
              <a:rPr lang="en-US" sz="1800" dirty="0">
                <a:latin typeface="Arial" pitchFamily="34" charset="0"/>
                <a:cs typeface="Arial" pitchFamily="34" charset="0"/>
              </a:rPr>
              <a:t>own</a:t>
            </a:r>
            <a:r>
              <a:rPr lang="en-US" sz="1800" b="1" dirty="0">
                <a:latin typeface="Arial" pitchFamily="34" charset="0"/>
                <a:cs typeface="Arial" pitchFamily="34" charset="0"/>
              </a:rPr>
              <a:t> </a:t>
            </a:r>
            <a:r>
              <a:rPr lang="en-US" sz="1800" dirty="0">
                <a:latin typeface="Arial" pitchFamily="34" charset="0"/>
                <a:cs typeface="Arial" pitchFamily="34" charset="0"/>
              </a:rPr>
              <a:t>delicate </a:t>
            </a:r>
            <a:r>
              <a:rPr lang="en-US" sz="1800" b="1" dirty="0">
                <a:solidFill>
                  <a:schemeClr val="bg1">
                    <a:lumMod val="75000"/>
                  </a:schemeClr>
                </a:solidFill>
                <a:latin typeface="Arial" pitchFamily="34" charset="0"/>
                <a:cs typeface="Arial" pitchFamily="34" charset="0"/>
              </a:rPr>
              <a:t>and </a:t>
            </a:r>
            <a:r>
              <a:rPr lang="en-US" sz="1800" dirty="0">
                <a:latin typeface="Arial" pitchFamily="34" charset="0"/>
                <a:cs typeface="Arial" pitchFamily="34" charset="0"/>
              </a:rPr>
              <a:t>finely adjusted temperament </a:t>
            </a:r>
            <a:r>
              <a:rPr lang="en-US" sz="1800" b="1" dirty="0">
                <a:solidFill>
                  <a:srgbClr val="FF0000"/>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latin typeface="Arial" pitchFamily="34" charset="0"/>
                <a:cs typeface="Arial" pitchFamily="34" charset="0"/>
              </a:rPr>
              <a:t>introduce </a:t>
            </a:r>
            <a:r>
              <a:rPr lang="en-US" sz="1800" b="1" dirty="0">
                <a:solidFill>
                  <a:schemeClr val="bg1">
                    <a:lumMod val="75000"/>
                  </a:schemeClr>
                </a:solidFill>
                <a:latin typeface="Arial" pitchFamily="34" charset="0"/>
                <a:cs typeface="Arial" pitchFamily="34" charset="0"/>
              </a:rPr>
              <a:t>a</a:t>
            </a:r>
            <a:r>
              <a:rPr lang="en-US" sz="1800" dirty="0">
                <a:latin typeface="Arial" pitchFamily="34" charset="0"/>
                <a:cs typeface="Arial" pitchFamily="34" charset="0"/>
              </a:rPr>
              <a:t> distracting factor </a:t>
            </a:r>
            <a:r>
              <a:rPr lang="en-US" sz="1800" b="1" dirty="0">
                <a:solidFill>
                  <a:schemeClr val="bg1">
                    <a:lumMod val="75000"/>
                  </a:schemeClr>
                </a:solidFill>
                <a:latin typeface="Arial" pitchFamily="34" charset="0"/>
                <a:cs typeface="Arial" pitchFamily="34" charset="0"/>
              </a:rPr>
              <a:t>which</a:t>
            </a:r>
            <a:r>
              <a:rPr lang="en-US" sz="1800" dirty="0">
                <a:latin typeface="Arial" pitchFamily="34" charset="0"/>
                <a:cs typeface="Arial" pitchFamily="34" charset="0"/>
              </a:rPr>
              <a:t> might throw </a:t>
            </a:r>
            <a:r>
              <a:rPr lang="en-US" sz="1800" b="1" dirty="0">
                <a:solidFill>
                  <a:schemeClr val="bg1">
                    <a:lumMod val="75000"/>
                  </a:schemeClr>
                </a:solidFill>
                <a:latin typeface="Arial" pitchFamily="34" charset="0"/>
                <a:cs typeface="Arial" pitchFamily="34" charset="0"/>
              </a:rPr>
              <a:t>a</a:t>
            </a:r>
            <a:r>
              <a:rPr lang="en-US" sz="1800" b="1" dirty="0">
                <a:latin typeface="Arial" pitchFamily="34" charset="0"/>
                <a:cs typeface="Arial" pitchFamily="34" charset="0"/>
              </a:rPr>
              <a:t> </a:t>
            </a:r>
            <a:r>
              <a:rPr lang="en-US" sz="1800" dirty="0">
                <a:latin typeface="Arial" pitchFamily="34" charset="0"/>
                <a:cs typeface="Arial" pitchFamily="34" charset="0"/>
              </a:rPr>
              <a:t>doubt </a:t>
            </a:r>
            <a:r>
              <a:rPr lang="en-US" sz="1800" b="1" dirty="0">
                <a:solidFill>
                  <a:schemeClr val="bg1">
                    <a:lumMod val="75000"/>
                  </a:schemeClr>
                </a:solidFill>
                <a:latin typeface="Arial" pitchFamily="34" charset="0"/>
                <a:cs typeface="Arial" pitchFamily="34" charset="0"/>
              </a:rPr>
              <a:t>upon all his</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mental results. Grit </a:t>
            </a:r>
            <a:r>
              <a:rPr lang="en-US" sz="1800" b="1" dirty="0">
                <a:solidFill>
                  <a:schemeClr val="bg1">
                    <a:lumMod val="75000"/>
                  </a:schemeClr>
                </a:solidFill>
                <a:latin typeface="Arial" pitchFamily="34" charset="0"/>
                <a:cs typeface="Arial" pitchFamily="34" charset="0"/>
              </a:rPr>
              <a:t>in a</a:t>
            </a:r>
            <a:r>
              <a:rPr lang="en-US" sz="1800" b="1" dirty="0">
                <a:latin typeface="Arial" pitchFamily="34" charset="0"/>
                <a:cs typeface="Arial" pitchFamily="34" charset="0"/>
              </a:rPr>
              <a:t> </a:t>
            </a:r>
            <a:r>
              <a:rPr lang="en-US" sz="1800" dirty="0">
                <a:latin typeface="Arial" pitchFamily="34" charset="0"/>
                <a:cs typeface="Arial" pitchFamily="34" charset="0"/>
              </a:rPr>
              <a:t>sensitive instrument, </a:t>
            </a:r>
            <a:r>
              <a:rPr lang="en-US" sz="1800" b="1" dirty="0">
                <a:solidFill>
                  <a:schemeClr val="bg1">
                    <a:lumMod val="75000"/>
                  </a:schemeClr>
                </a:solidFill>
                <a:latin typeface="Arial" pitchFamily="34" charset="0"/>
                <a:cs typeface="Arial" pitchFamily="34" charset="0"/>
              </a:rPr>
              <a:t>or a</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crack </a:t>
            </a:r>
            <a:r>
              <a:rPr lang="en-US" sz="1800" b="1" dirty="0">
                <a:solidFill>
                  <a:schemeClr val="bg1">
                    <a:lumMod val="75000"/>
                  </a:schemeClr>
                </a:solidFill>
                <a:latin typeface="Arial" pitchFamily="34" charset="0"/>
                <a:cs typeface="Arial" pitchFamily="34" charset="0"/>
              </a:rPr>
              <a:t>in one of his </a:t>
            </a:r>
            <a:r>
              <a:rPr lang="en-US" sz="1800" dirty="0">
                <a:latin typeface="Arial" pitchFamily="34" charset="0"/>
                <a:cs typeface="Arial" pitchFamily="34" charset="0"/>
              </a:rPr>
              <a:t>own high-power lenses, </a:t>
            </a:r>
            <a:r>
              <a:rPr lang="en-US" sz="1800" b="1" dirty="0">
                <a:solidFill>
                  <a:srgbClr val="FF0000"/>
                </a:solidFill>
                <a:latin typeface="Arial" pitchFamily="34" charset="0"/>
                <a:cs typeface="Arial" pitchFamily="34" charset="0"/>
              </a:rPr>
              <a:t>would</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not </a:t>
            </a:r>
            <a:r>
              <a:rPr lang="en-US" sz="1800" b="1" dirty="0">
                <a:solidFill>
                  <a:srgbClr val="FF0000"/>
                </a:solidFill>
                <a:latin typeface="Arial" pitchFamily="34" charset="0"/>
                <a:cs typeface="Arial" pitchFamily="34" charset="0"/>
              </a:rPr>
              <a:t>be</a:t>
            </a:r>
            <a:r>
              <a:rPr lang="en-US" sz="1800" dirty="0">
                <a:latin typeface="Arial" pitchFamily="34" charset="0"/>
                <a:cs typeface="Arial" pitchFamily="34" charset="0"/>
              </a:rPr>
              <a:t> more disturbing </a:t>
            </a:r>
            <a:r>
              <a:rPr lang="en-US" sz="1800" b="1" dirty="0">
                <a:solidFill>
                  <a:schemeClr val="bg1">
                    <a:lumMod val="75000"/>
                  </a:schemeClr>
                </a:solidFill>
                <a:latin typeface="Arial" pitchFamily="34" charset="0"/>
                <a:cs typeface="Arial" pitchFamily="34" charset="0"/>
              </a:rPr>
              <a:t>than a</a:t>
            </a:r>
            <a:r>
              <a:rPr lang="en-US" sz="1800" b="1" dirty="0">
                <a:latin typeface="Arial" pitchFamily="34" charset="0"/>
                <a:cs typeface="Arial" pitchFamily="34" charset="0"/>
              </a:rPr>
              <a:t> </a:t>
            </a:r>
            <a:r>
              <a:rPr lang="en-US" sz="1800" dirty="0">
                <a:latin typeface="Arial" pitchFamily="34" charset="0"/>
                <a:cs typeface="Arial" pitchFamily="34" charset="0"/>
              </a:rPr>
              <a:t>strong emotion </a:t>
            </a:r>
            <a:r>
              <a:rPr lang="en-US" sz="1800" b="1" dirty="0">
                <a:solidFill>
                  <a:schemeClr val="bg1">
                    <a:lumMod val="75000"/>
                  </a:schemeClr>
                </a:solidFill>
                <a:latin typeface="Arial" pitchFamily="34" charset="0"/>
                <a:cs typeface="Arial" pitchFamily="34" charset="0"/>
              </a:rPr>
              <a:t>in a</a:t>
            </a:r>
            <a:r>
              <a:rPr lang="en-US" sz="1800" dirty="0">
                <a:latin typeface="Arial" pitchFamily="34" charset="0"/>
                <a:cs typeface="Arial" pitchFamily="34" charset="0"/>
              </a:rPr>
              <a:t> nature </a:t>
            </a:r>
            <a:r>
              <a:rPr lang="en-US" sz="1800" b="1" dirty="0">
                <a:solidFill>
                  <a:schemeClr val="bg1">
                    <a:lumMod val="75000"/>
                  </a:schemeClr>
                </a:solidFill>
                <a:latin typeface="Arial" pitchFamily="34" charset="0"/>
                <a:cs typeface="Arial" pitchFamily="34" charset="0"/>
              </a:rPr>
              <a:t>such as his</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yet </a:t>
            </a:r>
            <a:r>
              <a:rPr lang="en-US" sz="1800" b="1" dirty="0">
                <a:solidFill>
                  <a:schemeClr val="bg1">
                    <a:lumMod val="75000"/>
                  </a:schemeClr>
                </a:solidFill>
                <a:latin typeface="Arial" pitchFamily="34" charset="0"/>
                <a:cs typeface="Arial" pitchFamily="34" charset="0"/>
              </a:rPr>
              <a:t>there</a:t>
            </a:r>
            <a:r>
              <a:rPr lang="en-US" sz="1800" dirty="0">
                <a:latin typeface="Arial" pitchFamily="34" charset="0"/>
                <a:cs typeface="Arial" pitchFamily="34" charset="0"/>
              </a:rPr>
              <a:t> </a:t>
            </a:r>
            <a:r>
              <a:rPr lang="en-US" sz="1800" b="1" dirty="0">
                <a:solidFill>
                  <a:srgbClr val="FF0000"/>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but one </a:t>
            </a:r>
            <a:r>
              <a:rPr lang="en-US" sz="1800" dirty="0">
                <a:latin typeface="Arial" pitchFamily="34" charset="0"/>
                <a:cs typeface="Arial" pitchFamily="34" charset="0"/>
              </a:rPr>
              <a:t>woman </a:t>
            </a:r>
            <a:r>
              <a:rPr lang="en-US" sz="1800" b="1" dirty="0">
                <a:solidFill>
                  <a:schemeClr val="bg1">
                    <a:lumMod val="75000"/>
                  </a:schemeClr>
                </a:solidFill>
                <a:latin typeface="Arial" pitchFamily="34" charset="0"/>
                <a:cs typeface="Arial" pitchFamily="34" charset="0"/>
              </a:rPr>
              <a:t>to him</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 that </a:t>
            </a:r>
            <a:r>
              <a:rPr lang="en-US" sz="1800" dirty="0">
                <a:latin typeface="Arial" pitchFamily="34" charset="0"/>
                <a:cs typeface="Arial" pitchFamily="34" charset="0"/>
              </a:rPr>
              <a:t>woman </a:t>
            </a:r>
            <a:r>
              <a:rPr lang="en-US" sz="1800" b="1" dirty="0">
                <a:solidFill>
                  <a:srgbClr val="FF0000"/>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late Irene Adler, </a:t>
            </a:r>
            <a:r>
              <a:rPr lang="en-US" sz="1800" b="1" dirty="0">
                <a:solidFill>
                  <a:schemeClr val="bg1">
                    <a:lumMod val="75000"/>
                  </a:schemeClr>
                </a:solidFill>
                <a:latin typeface="Arial" pitchFamily="34" charset="0"/>
                <a:cs typeface="Arial" pitchFamily="34" charset="0"/>
              </a:rPr>
              <a:t>of </a:t>
            </a:r>
            <a:r>
              <a:rPr lang="en-US" sz="1800" dirty="0">
                <a:latin typeface="Arial" pitchFamily="34" charset="0"/>
                <a:cs typeface="Arial" pitchFamily="34" charset="0"/>
              </a:rPr>
              <a:t>dubious </a:t>
            </a:r>
            <a:r>
              <a:rPr lang="en-US" sz="1800" b="1" dirty="0">
                <a:solidFill>
                  <a:schemeClr val="bg1">
                    <a:lumMod val="75000"/>
                  </a:schemeClr>
                </a:solidFill>
                <a:latin typeface="Arial" pitchFamily="34" charset="0"/>
                <a:cs typeface="Arial" pitchFamily="34" charset="0"/>
              </a:rPr>
              <a:t>and</a:t>
            </a:r>
            <a:r>
              <a:rPr lang="en-US" sz="1800" dirty="0">
                <a:latin typeface="Arial" pitchFamily="34" charset="0"/>
                <a:cs typeface="Arial" pitchFamily="34" charset="0"/>
              </a:rPr>
              <a:t> questionable memory</a:t>
            </a:r>
            <a:r>
              <a:rPr lang="en-US" sz="1800" dirty="0" smtClean="0">
                <a:latin typeface="Arial" pitchFamily="34" charset="0"/>
                <a:cs typeface="Arial" pitchFamily="34" charset="0"/>
              </a:rPr>
              <a:t>.</a:t>
            </a:r>
            <a:endParaRPr lang="en-GB"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a:solidFill>
            <a:schemeClr val="bg2"/>
          </a:solidFill>
        </p:spPr>
        <p:txBody>
          <a:bodyPr>
            <a:normAutofit/>
          </a:bodyPr>
          <a:lstStyle/>
          <a:p>
            <a:r>
              <a:rPr lang="en-GB" sz="3100" dirty="0" smtClean="0">
                <a:latin typeface="Arial" pitchFamily="34" charset="0"/>
                <a:cs typeface="Arial" pitchFamily="34" charset="0"/>
              </a:rPr>
              <a:t>The Adventures of Sherlock Holmes</a:t>
            </a:r>
            <a:r>
              <a:rPr lang="en-GB" sz="3100" b="1" dirty="0" smtClean="0">
                <a:latin typeface="Arial" pitchFamily="34" charset="0"/>
                <a:cs typeface="Arial" pitchFamily="34" charset="0"/>
              </a:rPr>
              <a:t/>
            </a:r>
            <a:br>
              <a:rPr lang="en-GB" sz="3100" b="1" dirty="0" smtClean="0">
                <a:latin typeface="Arial" pitchFamily="34" charset="0"/>
                <a:cs typeface="Arial" pitchFamily="34" charset="0"/>
              </a:rPr>
            </a:br>
            <a:r>
              <a:rPr lang="en-GB" sz="2000" dirty="0" smtClean="0"/>
              <a:t>by Arthur Conan Doyle</a:t>
            </a:r>
            <a:endParaRPr lang="en-GB" sz="2000" dirty="0"/>
          </a:p>
        </p:txBody>
      </p:sp>
      <p:sp>
        <p:nvSpPr>
          <p:cNvPr id="3" name="Content Placeholder 2"/>
          <p:cNvSpPr>
            <a:spLocks noGrp="1"/>
          </p:cNvSpPr>
          <p:nvPr>
            <p:ph idx="1"/>
          </p:nvPr>
        </p:nvSpPr>
        <p:spPr>
          <a:xfrm>
            <a:off x="467544" y="1340768"/>
            <a:ext cx="8229600" cy="5040560"/>
          </a:xfrm>
        </p:spPr>
        <p:txBody>
          <a:bodyPr>
            <a:normAutofit/>
          </a:bodyPr>
          <a:lstStyle/>
          <a:p>
            <a:pPr marL="4763" indent="14288" algn="just">
              <a:lnSpc>
                <a:spcPct val="110000"/>
              </a:lnSpc>
              <a:buNone/>
            </a:pPr>
            <a:r>
              <a:rPr lang="en-US" sz="1800" b="1" dirty="0" smtClean="0">
                <a:solidFill>
                  <a:schemeClr val="bg1">
                    <a:lumMod val="75000"/>
                  </a:schemeClr>
                </a:solidFill>
                <a:latin typeface="Arial" pitchFamily="34" charset="0"/>
                <a:cs typeface="Arial" pitchFamily="34" charset="0"/>
              </a:rPr>
              <a:t>	To</a:t>
            </a:r>
            <a:r>
              <a:rPr lang="en-US" sz="1800" dirty="0" smtClean="0">
                <a:latin typeface="Arial" pitchFamily="34" charset="0"/>
                <a:cs typeface="Arial" pitchFamily="34" charset="0"/>
              </a:rPr>
              <a:t> </a:t>
            </a:r>
            <a:r>
              <a:rPr lang="en-US" sz="1800" dirty="0">
                <a:latin typeface="Arial" pitchFamily="34" charset="0"/>
                <a:cs typeface="Arial" pitchFamily="34" charset="0"/>
              </a:rPr>
              <a:t>Sherlock Holmes </a:t>
            </a:r>
            <a:r>
              <a:rPr lang="en-US" sz="1800" b="1" dirty="0">
                <a:solidFill>
                  <a:schemeClr val="bg1">
                    <a:lumMod val="75000"/>
                  </a:schemeClr>
                </a:solidFill>
                <a:latin typeface="Arial" pitchFamily="34" charset="0"/>
                <a:cs typeface="Arial" pitchFamily="34" charset="0"/>
              </a:rPr>
              <a:t>she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is</a:t>
            </a:r>
            <a:r>
              <a:rPr lang="en-US" sz="1800" dirty="0">
                <a:latin typeface="Arial" pitchFamily="34" charset="0"/>
                <a:cs typeface="Arial" pitchFamily="34" charset="0"/>
              </a:rPr>
              <a:t> always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woman. </a:t>
            </a:r>
            <a:r>
              <a:rPr lang="en-US" sz="1800" b="1" dirty="0">
                <a:solidFill>
                  <a:schemeClr val="bg1">
                    <a:lumMod val="75000"/>
                  </a:schemeClr>
                </a:solidFill>
                <a:latin typeface="Arial" pitchFamily="34" charset="0"/>
                <a:cs typeface="Arial" pitchFamily="34" charset="0"/>
              </a:rPr>
              <a:t>I</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have</a:t>
            </a:r>
            <a:r>
              <a:rPr lang="en-US" sz="1800" dirty="0">
                <a:latin typeface="Arial" pitchFamily="34" charset="0"/>
                <a:cs typeface="Arial" pitchFamily="34" charset="0"/>
              </a:rPr>
              <a:t> seldom heard </a:t>
            </a:r>
            <a:r>
              <a:rPr lang="en-US" sz="1800" b="1" dirty="0">
                <a:solidFill>
                  <a:schemeClr val="bg1">
                    <a:lumMod val="75000"/>
                  </a:schemeClr>
                </a:solidFill>
                <a:latin typeface="Arial" pitchFamily="34" charset="0"/>
                <a:cs typeface="Arial" pitchFamily="34" charset="0"/>
              </a:rPr>
              <a:t>him</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mention </a:t>
            </a:r>
            <a:r>
              <a:rPr lang="en-US" sz="1800" b="1" dirty="0">
                <a:solidFill>
                  <a:schemeClr val="bg1">
                    <a:lumMod val="75000"/>
                  </a:schemeClr>
                </a:solidFill>
                <a:latin typeface="Arial" pitchFamily="34" charset="0"/>
                <a:cs typeface="Arial" pitchFamily="34" charset="0"/>
              </a:rPr>
              <a:t>her under any </a:t>
            </a:r>
            <a:r>
              <a:rPr lang="en-US" sz="1800" dirty="0">
                <a:latin typeface="Arial" pitchFamily="34" charset="0"/>
                <a:cs typeface="Arial" pitchFamily="34" charset="0"/>
              </a:rPr>
              <a:t>other name. </a:t>
            </a:r>
            <a:r>
              <a:rPr lang="en-US" sz="1800" b="1" dirty="0">
                <a:solidFill>
                  <a:schemeClr val="bg1">
                    <a:lumMod val="75000"/>
                  </a:schemeClr>
                </a:solidFill>
                <a:latin typeface="Arial" pitchFamily="34" charset="0"/>
                <a:cs typeface="Arial" pitchFamily="34" charset="0"/>
              </a:rPr>
              <a:t>In his </a:t>
            </a:r>
            <a:r>
              <a:rPr lang="en-US" sz="1800" dirty="0">
                <a:latin typeface="Arial" pitchFamily="34" charset="0"/>
                <a:cs typeface="Arial" pitchFamily="34" charset="0"/>
              </a:rPr>
              <a:t>eyes </a:t>
            </a:r>
            <a:r>
              <a:rPr lang="en-US" sz="1800" b="1" dirty="0">
                <a:solidFill>
                  <a:schemeClr val="bg1">
                    <a:lumMod val="75000"/>
                  </a:schemeClr>
                </a:solidFill>
                <a:latin typeface="Arial" pitchFamily="34" charset="0"/>
                <a:cs typeface="Arial" pitchFamily="34" charset="0"/>
              </a:rPr>
              <a:t>she</a:t>
            </a:r>
            <a:r>
              <a:rPr lang="en-US" sz="1800" dirty="0">
                <a:latin typeface="Arial" pitchFamily="34" charset="0"/>
                <a:cs typeface="Arial" pitchFamily="34" charset="0"/>
              </a:rPr>
              <a:t> eclipses </a:t>
            </a:r>
            <a:r>
              <a:rPr lang="en-US" sz="1800" b="1" dirty="0">
                <a:solidFill>
                  <a:schemeClr val="bg1">
                    <a:lumMod val="75000"/>
                  </a:schemeClr>
                </a:solidFill>
                <a:latin typeface="Arial" pitchFamily="34" charset="0"/>
                <a:cs typeface="Arial" pitchFamily="34" charset="0"/>
              </a:rPr>
              <a:t>and</a:t>
            </a:r>
            <a:r>
              <a:rPr lang="en-US" sz="1800" b="1" dirty="0">
                <a:latin typeface="Arial" pitchFamily="34" charset="0"/>
                <a:cs typeface="Arial" pitchFamily="34" charset="0"/>
              </a:rPr>
              <a:t> </a:t>
            </a:r>
            <a:r>
              <a:rPr lang="en-US" sz="1800" dirty="0">
                <a:latin typeface="Arial" pitchFamily="34" charset="0"/>
                <a:cs typeface="Arial" pitchFamily="34" charset="0"/>
              </a:rPr>
              <a:t>predominates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whole </a:t>
            </a:r>
            <a:r>
              <a:rPr lang="en-US" sz="1800" b="1" dirty="0">
                <a:solidFill>
                  <a:schemeClr val="bg1">
                    <a:lumMod val="75000"/>
                  </a:schemeClr>
                </a:solidFill>
                <a:latin typeface="Arial" pitchFamily="34" charset="0"/>
                <a:cs typeface="Arial" pitchFamily="34" charset="0"/>
              </a:rPr>
              <a:t>of her</a:t>
            </a:r>
            <a:r>
              <a:rPr lang="en-US" sz="1800" b="1" dirty="0">
                <a:latin typeface="Arial" pitchFamily="34" charset="0"/>
                <a:cs typeface="Arial" pitchFamily="34" charset="0"/>
              </a:rPr>
              <a:t> </a:t>
            </a:r>
            <a:r>
              <a:rPr lang="en-US" sz="1800" dirty="0">
                <a:latin typeface="Arial" pitchFamily="34" charset="0"/>
                <a:cs typeface="Arial" pitchFamily="34" charset="0"/>
              </a:rPr>
              <a:t>sex.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not that he </a:t>
            </a:r>
            <a:r>
              <a:rPr lang="en-US" sz="1800" dirty="0">
                <a:latin typeface="Arial" pitchFamily="34" charset="0"/>
                <a:cs typeface="Arial" pitchFamily="34" charset="0"/>
              </a:rPr>
              <a:t>felt </a:t>
            </a:r>
            <a:r>
              <a:rPr lang="en-US" sz="1800" b="1" dirty="0">
                <a:solidFill>
                  <a:schemeClr val="bg1">
                    <a:lumMod val="75000"/>
                  </a:schemeClr>
                </a:solidFill>
                <a:latin typeface="Arial" pitchFamily="34" charset="0"/>
                <a:cs typeface="Arial" pitchFamily="34" charset="0"/>
              </a:rPr>
              <a:t>any</a:t>
            </a:r>
            <a:r>
              <a:rPr lang="en-US" sz="1800" b="1" dirty="0">
                <a:latin typeface="Arial" pitchFamily="34" charset="0"/>
                <a:cs typeface="Arial" pitchFamily="34" charset="0"/>
              </a:rPr>
              <a:t> </a:t>
            </a:r>
            <a:r>
              <a:rPr lang="en-US" sz="1800" dirty="0">
                <a:latin typeface="Arial" pitchFamily="34" charset="0"/>
                <a:cs typeface="Arial" pitchFamily="34" charset="0"/>
              </a:rPr>
              <a:t>emotion akin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latin typeface="Arial" pitchFamily="34" charset="0"/>
                <a:cs typeface="Arial" pitchFamily="34" charset="0"/>
              </a:rPr>
              <a:t>love </a:t>
            </a:r>
            <a:r>
              <a:rPr lang="en-US" sz="1800" b="1" dirty="0">
                <a:solidFill>
                  <a:schemeClr val="bg1">
                    <a:lumMod val="75000"/>
                  </a:schemeClr>
                </a:solidFill>
                <a:latin typeface="Arial" pitchFamily="34" charset="0"/>
                <a:cs typeface="Arial" pitchFamily="34" charset="0"/>
              </a:rPr>
              <a:t>for</a:t>
            </a:r>
            <a:r>
              <a:rPr lang="en-US" sz="1800" dirty="0">
                <a:latin typeface="Arial" pitchFamily="34" charset="0"/>
                <a:cs typeface="Arial" pitchFamily="34" charset="0"/>
              </a:rPr>
              <a:t> Irene Adler. </a:t>
            </a:r>
            <a:r>
              <a:rPr lang="en-US" sz="1800" b="1" dirty="0">
                <a:solidFill>
                  <a:schemeClr val="bg1">
                    <a:lumMod val="75000"/>
                  </a:schemeClr>
                </a:solidFill>
                <a:latin typeface="Arial" pitchFamily="34" charset="0"/>
                <a:cs typeface="Arial" pitchFamily="34" charset="0"/>
              </a:rPr>
              <a:t>All</a:t>
            </a:r>
            <a:r>
              <a:rPr lang="en-US" sz="1800" dirty="0">
                <a:latin typeface="Arial" pitchFamily="34" charset="0"/>
                <a:cs typeface="Arial" pitchFamily="34" charset="0"/>
              </a:rPr>
              <a:t> emotions, </a:t>
            </a:r>
            <a:r>
              <a:rPr lang="en-US" sz="1800" b="1" dirty="0">
                <a:solidFill>
                  <a:schemeClr val="bg1">
                    <a:lumMod val="75000"/>
                  </a:schemeClr>
                </a:solidFill>
                <a:latin typeface="Arial" pitchFamily="34" charset="0"/>
                <a:cs typeface="Arial" pitchFamily="34" charset="0"/>
              </a:rPr>
              <a:t>and that one </a:t>
            </a:r>
            <a:r>
              <a:rPr lang="en-US" sz="1800" dirty="0">
                <a:latin typeface="Arial" pitchFamily="34" charset="0"/>
                <a:cs typeface="Arial" pitchFamily="34" charset="0"/>
              </a:rPr>
              <a:t>particularly, </a:t>
            </a:r>
            <a:r>
              <a:rPr lang="en-US" sz="1800" b="1" dirty="0">
                <a:solidFill>
                  <a:schemeClr val="bg1">
                    <a:lumMod val="75000"/>
                  </a:schemeClr>
                </a:solidFill>
                <a:latin typeface="Arial" pitchFamily="34" charset="0"/>
                <a:cs typeface="Arial" pitchFamily="34" charset="0"/>
              </a:rPr>
              <a:t>were</a:t>
            </a:r>
            <a:r>
              <a:rPr lang="en-US" sz="1800" b="1" dirty="0">
                <a:solidFill>
                  <a:srgbClr val="FF0000"/>
                </a:solidFill>
                <a:latin typeface="Arial" pitchFamily="34" charset="0"/>
                <a:cs typeface="Arial" pitchFamily="34" charset="0"/>
              </a:rPr>
              <a:t> </a:t>
            </a:r>
            <a:r>
              <a:rPr lang="en-US" sz="1800" dirty="0">
                <a:latin typeface="Arial" pitchFamily="34" charset="0"/>
                <a:cs typeface="Arial" pitchFamily="34" charset="0"/>
              </a:rPr>
              <a:t>abhorrent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his</a:t>
            </a:r>
            <a:r>
              <a:rPr lang="en-US" sz="1800" b="1" dirty="0">
                <a:latin typeface="Arial" pitchFamily="34" charset="0"/>
                <a:cs typeface="Arial" pitchFamily="34" charset="0"/>
              </a:rPr>
              <a:t> </a:t>
            </a:r>
            <a:r>
              <a:rPr lang="en-US" sz="1800" dirty="0">
                <a:latin typeface="Arial" pitchFamily="34" charset="0"/>
                <a:cs typeface="Arial" pitchFamily="34" charset="0"/>
              </a:rPr>
              <a:t>cold, precise </a:t>
            </a:r>
            <a:r>
              <a:rPr lang="en-US" sz="1800" b="1" dirty="0">
                <a:solidFill>
                  <a:schemeClr val="bg1">
                    <a:lumMod val="75000"/>
                  </a:schemeClr>
                </a:solidFill>
                <a:latin typeface="Arial" pitchFamily="34" charset="0"/>
                <a:cs typeface="Arial" pitchFamily="34" charset="0"/>
              </a:rPr>
              <a:t>but</a:t>
            </a:r>
            <a:r>
              <a:rPr lang="en-US" sz="1800" dirty="0">
                <a:latin typeface="Arial" pitchFamily="34" charset="0"/>
                <a:cs typeface="Arial" pitchFamily="34" charset="0"/>
              </a:rPr>
              <a:t> admirably balanced mind.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a:t>
            </a:r>
            <a:r>
              <a:rPr lang="en-US" sz="1800" dirty="0">
                <a:latin typeface="Arial" pitchFamily="34" charset="0"/>
                <a:cs typeface="Arial" pitchFamily="34" charset="0"/>
              </a:rPr>
              <a:t> take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most perfect reasoning </a:t>
            </a:r>
            <a:r>
              <a:rPr lang="en-US" sz="1800" b="1" dirty="0">
                <a:solidFill>
                  <a:schemeClr val="bg1">
                    <a:lumMod val="75000"/>
                  </a:schemeClr>
                </a:solidFill>
                <a:latin typeface="Arial" pitchFamily="34" charset="0"/>
                <a:cs typeface="Arial" pitchFamily="34" charset="0"/>
              </a:rPr>
              <a:t>and </a:t>
            </a:r>
            <a:r>
              <a:rPr lang="en-US" sz="1800" dirty="0">
                <a:latin typeface="Arial" pitchFamily="34" charset="0"/>
                <a:cs typeface="Arial" pitchFamily="34" charset="0"/>
              </a:rPr>
              <a:t>observing machine </a:t>
            </a:r>
            <a:r>
              <a:rPr lang="en-US" sz="1800" b="1" dirty="0">
                <a:solidFill>
                  <a:schemeClr val="bg1">
                    <a:lumMod val="75000"/>
                  </a:schemeClr>
                </a:solidFill>
                <a:latin typeface="Arial" pitchFamily="34" charset="0"/>
                <a:cs typeface="Arial" pitchFamily="34" charset="0"/>
              </a:rPr>
              <a:t>that the </a:t>
            </a:r>
            <a:r>
              <a:rPr lang="en-US" sz="1800" dirty="0">
                <a:latin typeface="Arial" pitchFamily="34" charset="0"/>
                <a:cs typeface="Arial" pitchFamily="34" charset="0"/>
              </a:rPr>
              <a:t>world </a:t>
            </a:r>
            <a:r>
              <a:rPr lang="en-US" sz="1800" b="1" dirty="0">
                <a:solidFill>
                  <a:schemeClr val="bg1">
                    <a:lumMod val="75000"/>
                  </a:schemeClr>
                </a:solidFill>
                <a:latin typeface="Arial" pitchFamily="34" charset="0"/>
                <a:cs typeface="Arial" pitchFamily="34" charset="0"/>
              </a:rPr>
              <a:t>has</a:t>
            </a:r>
            <a:r>
              <a:rPr lang="en-US" sz="1800" dirty="0">
                <a:latin typeface="Arial" pitchFamily="34" charset="0"/>
                <a:cs typeface="Arial" pitchFamily="34" charset="0"/>
              </a:rPr>
              <a:t> seen, </a:t>
            </a:r>
            <a:r>
              <a:rPr lang="en-US" sz="1800" b="1" dirty="0">
                <a:solidFill>
                  <a:schemeClr val="bg1">
                    <a:lumMod val="75000"/>
                  </a:schemeClr>
                </a:solidFill>
                <a:latin typeface="Arial" pitchFamily="34" charset="0"/>
                <a:cs typeface="Arial" pitchFamily="34" charset="0"/>
              </a:rPr>
              <a:t>but as a </a:t>
            </a:r>
            <a:r>
              <a:rPr lang="en-US" sz="1800" dirty="0">
                <a:latin typeface="Arial" pitchFamily="34" charset="0"/>
                <a:cs typeface="Arial" pitchFamily="34" charset="0"/>
              </a:rPr>
              <a:t>lover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would have </a:t>
            </a:r>
            <a:r>
              <a:rPr lang="en-US" sz="1800" dirty="0">
                <a:latin typeface="Arial" pitchFamily="34" charset="0"/>
                <a:cs typeface="Arial" pitchFamily="34" charset="0"/>
              </a:rPr>
              <a:t>placed </a:t>
            </a:r>
            <a:r>
              <a:rPr lang="en-US" sz="1800" b="1" dirty="0">
                <a:solidFill>
                  <a:schemeClr val="bg1">
                    <a:lumMod val="75000"/>
                  </a:schemeClr>
                </a:solidFill>
                <a:latin typeface="Arial" pitchFamily="34" charset="0"/>
                <a:cs typeface="Arial" pitchFamily="34" charset="0"/>
              </a:rPr>
              <a:t>himself in a </a:t>
            </a:r>
            <a:r>
              <a:rPr lang="en-US" sz="1800" dirty="0">
                <a:latin typeface="Arial" pitchFamily="34" charset="0"/>
                <a:cs typeface="Arial" pitchFamily="34" charset="0"/>
              </a:rPr>
              <a:t>false position. </a:t>
            </a:r>
            <a:r>
              <a:rPr lang="en-US" sz="1800" b="1" dirty="0">
                <a:solidFill>
                  <a:schemeClr val="bg1">
                    <a:lumMod val="75000"/>
                  </a:schemeClr>
                </a:solidFill>
                <a:latin typeface="Arial" pitchFamily="34" charset="0"/>
                <a:cs typeface="Arial" pitchFamily="34" charset="0"/>
              </a:rPr>
              <a:t>He</a:t>
            </a:r>
            <a:r>
              <a:rPr lang="en-US" sz="1800" b="1" dirty="0">
                <a:latin typeface="Arial" pitchFamily="34" charset="0"/>
                <a:cs typeface="Arial" pitchFamily="34" charset="0"/>
              </a:rPr>
              <a:t> </a:t>
            </a:r>
            <a:r>
              <a:rPr lang="en-US" sz="1800" dirty="0">
                <a:latin typeface="Arial" pitchFamily="34" charset="0"/>
                <a:cs typeface="Arial" pitchFamily="34" charset="0"/>
              </a:rPr>
              <a:t>never spoke </a:t>
            </a:r>
            <a:r>
              <a:rPr lang="en-US" sz="1800" b="1" dirty="0">
                <a:solidFill>
                  <a:schemeClr val="bg1">
                    <a:lumMod val="75000"/>
                  </a:schemeClr>
                </a:solidFill>
                <a:latin typeface="Arial" pitchFamily="34" charset="0"/>
                <a:cs typeface="Arial" pitchFamily="34" charset="0"/>
              </a:rPr>
              <a:t>of the </a:t>
            </a:r>
            <a:r>
              <a:rPr lang="en-US" sz="1800" dirty="0">
                <a:latin typeface="Arial" pitchFamily="34" charset="0"/>
                <a:cs typeface="Arial" pitchFamily="34" charset="0"/>
              </a:rPr>
              <a:t>softer passions, save </a:t>
            </a:r>
            <a:r>
              <a:rPr lang="en-US" sz="1800" b="1" dirty="0">
                <a:solidFill>
                  <a:schemeClr val="bg1">
                    <a:lumMod val="75000"/>
                  </a:schemeClr>
                </a:solidFill>
                <a:latin typeface="Arial" pitchFamily="34" charset="0"/>
                <a:cs typeface="Arial" pitchFamily="34" charset="0"/>
              </a:rPr>
              <a:t>with a</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gibe </a:t>
            </a:r>
            <a:r>
              <a:rPr lang="en-US" sz="1800" b="1" dirty="0">
                <a:solidFill>
                  <a:schemeClr val="bg1">
                    <a:lumMod val="75000"/>
                  </a:schemeClr>
                </a:solidFill>
                <a:latin typeface="Arial" pitchFamily="34" charset="0"/>
                <a:cs typeface="Arial" pitchFamily="34" charset="0"/>
              </a:rPr>
              <a:t>and a</a:t>
            </a:r>
            <a:r>
              <a:rPr lang="en-US" sz="1800" b="1" dirty="0">
                <a:latin typeface="Arial" pitchFamily="34" charset="0"/>
                <a:cs typeface="Arial" pitchFamily="34" charset="0"/>
              </a:rPr>
              <a:t> </a:t>
            </a:r>
            <a:r>
              <a:rPr lang="en-US" sz="1800" dirty="0">
                <a:latin typeface="Arial" pitchFamily="34" charset="0"/>
                <a:cs typeface="Arial" pitchFamily="34" charset="0"/>
              </a:rPr>
              <a:t>sneer. </a:t>
            </a:r>
            <a:r>
              <a:rPr lang="en-US" sz="1800" b="1" dirty="0">
                <a:solidFill>
                  <a:schemeClr val="bg1">
                    <a:lumMod val="75000"/>
                  </a:schemeClr>
                </a:solidFill>
                <a:latin typeface="Arial" pitchFamily="34" charset="0"/>
                <a:cs typeface="Arial" pitchFamily="34" charset="0"/>
              </a:rPr>
              <a:t>They</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were</a:t>
            </a:r>
            <a:r>
              <a:rPr lang="en-US" sz="1800" dirty="0">
                <a:latin typeface="Arial" pitchFamily="34" charset="0"/>
                <a:cs typeface="Arial" pitchFamily="34" charset="0"/>
              </a:rPr>
              <a:t> admirable things </a:t>
            </a:r>
            <a:r>
              <a:rPr lang="en-US" sz="1800" b="1" dirty="0">
                <a:solidFill>
                  <a:schemeClr val="bg1">
                    <a:lumMod val="75000"/>
                  </a:schemeClr>
                </a:solidFill>
                <a:latin typeface="Arial" pitchFamily="34" charset="0"/>
                <a:cs typeface="Arial" pitchFamily="34" charset="0"/>
              </a:rPr>
              <a:t>for</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 </a:t>
            </a:r>
            <a:r>
              <a:rPr lang="en-US" sz="1800" dirty="0">
                <a:latin typeface="Arial" pitchFamily="34" charset="0"/>
                <a:cs typeface="Arial" pitchFamily="34" charset="0"/>
              </a:rPr>
              <a:t>observer—excellent </a:t>
            </a:r>
            <a:r>
              <a:rPr lang="en-US" sz="1800" b="1" dirty="0">
                <a:solidFill>
                  <a:schemeClr val="bg1">
                    <a:lumMod val="75000"/>
                  </a:schemeClr>
                </a:solidFill>
                <a:latin typeface="Arial" pitchFamily="34" charset="0"/>
                <a:cs typeface="Arial" pitchFamily="34" charset="0"/>
              </a:rPr>
              <a:t>for </a:t>
            </a:r>
            <a:r>
              <a:rPr lang="en-US" sz="1800" dirty="0">
                <a:latin typeface="Arial" pitchFamily="34" charset="0"/>
                <a:cs typeface="Arial" pitchFamily="34" charset="0"/>
              </a:rPr>
              <a:t>drawing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veil </a:t>
            </a:r>
            <a:r>
              <a:rPr lang="en-US" sz="1800" b="1" dirty="0">
                <a:solidFill>
                  <a:schemeClr val="bg1">
                    <a:lumMod val="75000"/>
                  </a:schemeClr>
                </a:solidFill>
                <a:latin typeface="Arial" pitchFamily="34" charset="0"/>
                <a:cs typeface="Arial" pitchFamily="34" charset="0"/>
              </a:rPr>
              <a:t>from </a:t>
            </a:r>
            <a:r>
              <a:rPr lang="en-US" sz="1800" dirty="0">
                <a:latin typeface="Arial" pitchFamily="34" charset="0"/>
                <a:cs typeface="Arial" pitchFamily="34" charset="0"/>
              </a:rPr>
              <a:t>men</a:t>
            </a:r>
            <a:r>
              <a:rPr lang="en-US" sz="1800" b="1" dirty="0">
                <a:solidFill>
                  <a:schemeClr val="bg1">
                    <a:lumMod val="75000"/>
                  </a:schemeClr>
                </a:solidFill>
                <a:latin typeface="Arial" pitchFamily="34" charset="0"/>
                <a:cs typeface="Arial" pitchFamily="34" charset="0"/>
              </a:rPr>
              <a:t>'s</a:t>
            </a:r>
            <a:r>
              <a:rPr lang="en-US" sz="1800" dirty="0">
                <a:latin typeface="Arial" pitchFamily="34" charset="0"/>
                <a:cs typeface="Arial" pitchFamily="34" charset="0"/>
              </a:rPr>
              <a:t> motives </a:t>
            </a:r>
            <a:r>
              <a:rPr lang="en-US" sz="1800" b="1" dirty="0">
                <a:solidFill>
                  <a:schemeClr val="bg1">
                    <a:lumMod val="75000"/>
                  </a:schemeClr>
                </a:solidFill>
                <a:latin typeface="Arial" pitchFamily="34" charset="0"/>
                <a:cs typeface="Arial" pitchFamily="34" charset="0"/>
              </a:rPr>
              <a:t>and </a:t>
            </a:r>
            <a:r>
              <a:rPr lang="en-US" sz="1800" dirty="0">
                <a:latin typeface="Arial" pitchFamily="34" charset="0"/>
                <a:cs typeface="Arial" pitchFamily="34" charset="0"/>
              </a:rPr>
              <a:t>actions. </a:t>
            </a:r>
            <a:r>
              <a:rPr lang="en-US" sz="1800" b="1" dirty="0">
                <a:solidFill>
                  <a:schemeClr val="bg1">
                    <a:lumMod val="75000"/>
                  </a:schemeClr>
                </a:solidFill>
                <a:latin typeface="Arial" pitchFamily="34" charset="0"/>
                <a:cs typeface="Arial" pitchFamily="34" charset="0"/>
              </a:rPr>
              <a:t>But for the </a:t>
            </a:r>
            <a:r>
              <a:rPr lang="en-US" sz="1800" dirty="0">
                <a:latin typeface="Arial" pitchFamily="34" charset="0"/>
                <a:cs typeface="Arial" pitchFamily="34" charset="0"/>
              </a:rPr>
              <a:t>trained </a:t>
            </a:r>
            <a:r>
              <a:rPr lang="en-US" sz="1800" dirty="0" err="1">
                <a:latin typeface="Arial" pitchFamily="34" charset="0"/>
                <a:cs typeface="Arial" pitchFamily="34" charset="0"/>
              </a:rPr>
              <a:t>reasoner</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dirty="0">
                <a:latin typeface="Arial" pitchFamily="34" charset="0"/>
                <a:cs typeface="Arial" pitchFamily="34" charset="0"/>
              </a:rPr>
              <a:t> admit </a:t>
            </a:r>
            <a:r>
              <a:rPr lang="en-US" sz="1800" b="1" dirty="0">
                <a:solidFill>
                  <a:schemeClr val="bg1">
                    <a:lumMod val="75000"/>
                  </a:schemeClr>
                </a:solidFill>
                <a:latin typeface="Arial" pitchFamily="34" charset="0"/>
                <a:cs typeface="Arial" pitchFamily="34" charset="0"/>
              </a:rPr>
              <a:t>such</a:t>
            </a:r>
            <a:r>
              <a:rPr lang="en-US" sz="1800" b="1" dirty="0">
                <a:latin typeface="Arial" pitchFamily="34" charset="0"/>
                <a:cs typeface="Arial" pitchFamily="34" charset="0"/>
              </a:rPr>
              <a:t> </a:t>
            </a:r>
            <a:r>
              <a:rPr lang="en-US" sz="1800" dirty="0">
                <a:latin typeface="Arial" pitchFamily="34" charset="0"/>
                <a:cs typeface="Arial" pitchFamily="34" charset="0"/>
              </a:rPr>
              <a:t>intrusions </a:t>
            </a:r>
            <a:r>
              <a:rPr lang="en-US" sz="1800" b="1" dirty="0">
                <a:solidFill>
                  <a:schemeClr val="bg1">
                    <a:lumMod val="75000"/>
                  </a:schemeClr>
                </a:solidFill>
                <a:latin typeface="Arial" pitchFamily="34" charset="0"/>
                <a:cs typeface="Arial" pitchFamily="34" charset="0"/>
              </a:rPr>
              <a:t>into his </a:t>
            </a:r>
            <a:r>
              <a:rPr lang="en-US" sz="1800" dirty="0">
                <a:latin typeface="Arial" pitchFamily="34" charset="0"/>
                <a:cs typeface="Arial" pitchFamily="34" charset="0"/>
              </a:rPr>
              <a:t>own</a:t>
            </a:r>
            <a:r>
              <a:rPr lang="en-US" sz="1800" b="1" dirty="0">
                <a:latin typeface="Arial" pitchFamily="34" charset="0"/>
                <a:cs typeface="Arial" pitchFamily="34" charset="0"/>
              </a:rPr>
              <a:t> </a:t>
            </a:r>
            <a:r>
              <a:rPr lang="en-US" sz="1800" dirty="0">
                <a:latin typeface="Arial" pitchFamily="34" charset="0"/>
                <a:cs typeface="Arial" pitchFamily="34" charset="0"/>
              </a:rPr>
              <a:t>delicate </a:t>
            </a:r>
            <a:r>
              <a:rPr lang="en-US" sz="1800" b="1" dirty="0">
                <a:solidFill>
                  <a:schemeClr val="bg1">
                    <a:lumMod val="75000"/>
                  </a:schemeClr>
                </a:solidFill>
                <a:latin typeface="Arial" pitchFamily="34" charset="0"/>
                <a:cs typeface="Arial" pitchFamily="34" charset="0"/>
              </a:rPr>
              <a:t>and </a:t>
            </a:r>
            <a:r>
              <a:rPr lang="en-US" sz="1800" dirty="0">
                <a:latin typeface="Arial" pitchFamily="34" charset="0"/>
                <a:cs typeface="Arial" pitchFamily="34" charset="0"/>
              </a:rPr>
              <a:t>finely adjusted temperament </a:t>
            </a:r>
            <a:r>
              <a:rPr lang="en-US" sz="1800" b="1" dirty="0">
                <a:solidFill>
                  <a:schemeClr val="bg1">
                    <a:lumMod val="75000"/>
                  </a:schemeClr>
                </a:solidFill>
                <a:latin typeface="Arial" pitchFamily="34" charset="0"/>
                <a:cs typeface="Arial" pitchFamily="34" charset="0"/>
              </a:rPr>
              <a:t>was</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latin typeface="Arial" pitchFamily="34" charset="0"/>
                <a:cs typeface="Arial" pitchFamily="34" charset="0"/>
              </a:rPr>
              <a:t>introduce </a:t>
            </a:r>
            <a:r>
              <a:rPr lang="en-US" sz="1800" b="1" dirty="0">
                <a:solidFill>
                  <a:schemeClr val="bg1">
                    <a:lumMod val="75000"/>
                  </a:schemeClr>
                </a:solidFill>
                <a:latin typeface="Arial" pitchFamily="34" charset="0"/>
                <a:cs typeface="Arial" pitchFamily="34" charset="0"/>
              </a:rPr>
              <a:t>a</a:t>
            </a:r>
            <a:r>
              <a:rPr lang="en-US" sz="1800" dirty="0">
                <a:latin typeface="Arial" pitchFamily="34" charset="0"/>
                <a:cs typeface="Arial" pitchFamily="34" charset="0"/>
              </a:rPr>
              <a:t> distracting factor </a:t>
            </a:r>
            <a:r>
              <a:rPr lang="en-US" sz="1800" b="1" dirty="0">
                <a:solidFill>
                  <a:schemeClr val="bg1">
                    <a:lumMod val="75000"/>
                  </a:schemeClr>
                </a:solidFill>
                <a:latin typeface="Arial" pitchFamily="34" charset="0"/>
                <a:cs typeface="Arial" pitchFamily="34" charset="0"/>
              </a:rPr>
              <a:t>which</a:t>
            </a:r>
            <a:r>
              <a:rPr lang="en-US" sz="1800" dirty="0">
                <a:latin typeface="Arial" pitchFamily="34" charset="0"/>
                <a:cs typeface="Arial" pitchFamily="34" charset="0"/>
              </a:rPr>
              <a:t> might throw </a:t>
            </a:r>
            <a:r>
              <a:rPr lang="en-US" sz="1800" b="1" dirty="0">
                <a:solidFill>
                  <a:schemeClr val="bg1">
                    <a:lumMod val="75000"/>
                  </a:schemeClr>
                </a:solidFill>
                <a:latin typeface="Arial" pitchFamily="34" charset="0"/>
                <a:cs typeface="Arial" pitchFamily="34" charset="0"/>
              </a:rPr>
              <a:t>a</a:t>
            </a:r>
            <a:r>
              <a:rPr lang="en-US" sz="1800" b="1" dirty="0">
                <a:latin typeface="Arial" pitchFamily="34" charset="0"/>
                <a:cs typeface="Arial" pitchFamily="34" charset="0"/>
              </a:rPr>
              <a:t> </a:t>
            </a:r>
            <a:r>
              <a:rPr lang="en-US" sz="1800" dirty="0">
                <a:latin typeface="Arial" pitchFamily="34" charset="0"/>
                <a:cs typeface="Arial" pitchFamily="34" charset="0"/>
              </a:rPr>
              <a:t>doubt </a:t>
            </a:r>
            <a:r>
              <a:rPr lang="en-US" sz="1800" b="1" dirty="0">
                <a:solidFill>
                  <a:schemeClr val="bg1">
                    <a:lumMod val="75000"/>
                  </a:schemeClr>
                </a:solidFill>
                <a:latin typeface="Arial" pitchFamily="34" charset="0"/>
                <a:cs typeface="Arial" pitchFamily="34" charset="0"/>
              </a:rPr>
              <a:t>upon all his</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mental results. Grit </a:t>
            </a:r>
            <a:r>
              <a:rPr lang="en-US" sz="1800" b="1" dirty="0">
                <a:solidFill>
                  <a:schemeClr val="bg1">
                    <a:lumMod val="75000"/>
                  </a:schemeClr>
                </a:solidFill>
                <a:latin typeface="Arial" pitchFamily="34" charset="0"/>
                <a:cs typeface="Arial" pitchFamily="34" charset="0"/>
              </a:rPr>
              <a:t>in a</a:t>
            </a:r>
            <a:r>
              <a:rPr lang="en-US" sz="1800" b="1" dirty="0">
                <a:latin typeface="Arial" pitchFamily="34" charset="0"/>
                <a:cs typeface="Arial" pitchFamily="34" charset="0"/>
              </a:rPr>
              <a:t> </a:t>
            </a:r>
            <a:r>
              <a:rPr lang="en-US" sz="1800" dirty="0">
                <a:latin typeface="Arial" pitchFamily="34" charset="0"/>
                <a:cs typeface="Arial" pitchFamily="34" charset="0"/>
              </a:rPr>
              <a:t>sensitive instrument, </a:t>
            </a:r>
            <a:r>
              <a:rPr lang="en-US" sz="1800" b="1" dirty="0">
                <a:solidFill>
                  <a:schemeClr val="bg1">
                    <a:lumMod val="75000"/>
                  </a:schemeClr>
                </a:solidFill>
                <a:latin typeface="Arial" pitchFamily="34" charset="0"/>
                <a:cs typeface="Arial" pitchFamily="34" charset="0"/>
              </a:rPr>
              <a:t>or a</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crack </a:t>
            </a:r>
            <a:r>
              <a:rPr lang="en-US" sz="1800" b="1" dirty="0">
                <a:solidFill>
                  <a:schemeClr val="bg1">
                    <a:lumMod val="75000"/>
                  </a:schemeClr>
                </a:solidFill>
                <a:latin typeface="Arial" pitchFamily="34" charset="0"/>
                <a:cs typeface="Arial" pitchFamily="34" charset="0"/>
              </a:rPr>
              <a:t>in one of his </a:t>
            </a:r>
            <a:r>
              <a:rPr lang="en-US" sz="1800" dirty="0">
                <a:latin typeface="Arial" pitchFamily="34" charset="0"/>
                <a:cs typeface="Arial" pitchFamily="34" charset="0"/>
              </a:rPr>
              <a:t>own high-power lenses, </a:t>
            </a:r>
            <a:r>
              <a:rPr lang="en-US" sz="1800" b="1" dirty="0">
                <a:solidFill>
                  <a:schemeClr val="bg1">
                    <a:lumMod val="75000"/>
                  </a:schemeClr>
                </a:solidFill>
                <a:latin typeface="Arial" pitchFamily="34" charset="0"/>
                <a:cs typeface="Arial" pitchFamily="34" charset="0"/>
              </a:rPr>
              <a:t>would</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not be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more disturbing </a:t>
            </a:r>
            <a:r>
              <a:rPr lang="en-US" sz="1800" b="1" dirty="0">
                <a:solidFill>
                  <a:schemeClr val="bg1">
                    <a:lumMod val="75000"/>
                  </a:schemeClr>
                </a:solidFill>
                <a:latin typeface="Arial" pitchFamily="34" charset="0"/>
                <a:cs typeface="Arial" pitchFamily="34" charset="0"/>
              </a:rPr>
              <a:t>than a</a:t>
            </a:r>
            <a:r>
              <a:rPr lang="en-US" sz="1800" b="1" dirty="0">
                <a:latin typeface="Arial" pitchFamily="34" charset="0"/>
                <a:cs typeface="Arial" pitchFamily="34" charset="0"/>
              </a:rPr>
              <a:t> </a:t>
            </a:r>
            <a:r>
              <a:rPr lang="en-US" sz="1800" dirty="0">
                <a:latin typeface="Arial" pitchFamily="34" charset="0"/>
                <a:cs typeface="Arial" pitchFamily="34" charset="0"/>
              </a:rPr>
              <a:t>strong emotion </a:t>
            </a:r>
            <a:r>
              <a:rPr lang="en-US" sz="1800" b="1" dirty="0">
                <a:solidFill>
                  <a:schemeClr val="bg1">
                    <a:lumMod val="75000"/>
                  </a:schemeClr>
                </a:solidFill>
                <a:latin typeface="Arial" pitchFamily="34" charset="0"/>
                <a:cs typeface="Arial" pitchFamily="34" charset="0"/>
              </a:rPr>
              <a:t>in a</a:t>
            </a:r>
            <a:r>
              <a:rPr lang="en-US" sz="1800" dirty="0">
                <a:latin typeface="Arial" pitchFamily="34" charset="0"/>
                <a:cs typeface="Arial" pitchFamily="34" charset="0"/>
              </a:rPr>
              <a:t> nature </a:t>
            </a:r>
            <a:r>
              <a:rPr lang="en-US" sz="1800" b="1" dirty="0">
                <a:solidFill>
                  <a:schemeClr val="bg1">
                    <a:lumMod val="75000"/>
                  </a:schemeClr>
                </a:solidFill>
                <a:latin typeface="Arial" pitchFamily="34" charset="0"/>
                <a:cs typeface="Arial" pitchFamily="34" charset="0"/>
              </a:rPr>
              <a:t>such as his</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yet </a:t>
            </a:r>
            <a:r>
              <a:rPr lang="en-US" sz="1800" b="1" dirty="0">
                <a:solidFill>
                  <a:schemeClr val="bg1">
                    <a:lumMod val="75000"/>
                  </a:schemeClr>
                </a:solidFill>
                <a:latin typeface="Arial" pitchFamily="34" charset="0"/>
                <a:cs typeface="Arial" pitchFamily="34" charset="0"/>
              </a:rPr>
              <a:t>there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but one </a:t>
            </a:r>
            <a:r>
              <a:rPr lang="en-US" sz="1800" dirty="0">
                <a:latin typeface="Arial" pitchFamily="34" charset="0"/>
                <a:cs typeface="Arial" pitchFamily="34" charset="0"/>
              </a:rPr>
              <a:t>woman </a:t>
            </a:r>
            <a:r>
              <a:rPr lang="en-US" sz="1800" b="1" dirty="0">
                <a:solidFill>
                  <a:schemeClr val="bg1">
                    <a:lumMod val="75000"/>
                  </a:schemeClr>
                </a:solidFill>
                <a:latin typeface="Arial" pitchFamily="34" charset="0"/>
                <a:cs typeface="Arial" pitchFamily="34" charset="0"/>
              </a:rPr>
              <a:t>to him</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 that </a:t>
            </a:r>
            <a:r>
              <a:rPr lang="en-US" sz="1800" dirty="0">
                <a:latin typeface="Arial" pitchFamily="34" charset="0"/>
                <a:cs typeface="Arial" pitchFamily="34" charset="0"/>
              </a:rPr>
              <a:t>woman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late Irene Adler, </a:t>
            </a:r>
            <a:r>
              <a:rPr lang="en-US" sz="1800" b="1" dirty="0">
                <a:solidFill>
                  <a:schemeClr val="bg1">
                    <a:lumMod val="75000"/>
                  </a:schemeClr>
                </a:solidFill>
                <a:latin typeface="Arial" pitchFamily="34" charset="0"/>
                <a:cs typeface="Arial" pitchFamily="34" charset="0"/>
              </a:rPr>
              <a:t>of </a:t>
            </a:r>
            <a:r>
              <a:rPr lang="en-US" sz="1800" dirty="0">
                <a:latin typeface="Arial" pitchFamily="34" charset="0"/>
                <a:cs typeface="Arial" pitchFamily="34" charset="0"/>
              </a:rPr>
              <a:t>dubious </a:t>
            </a:r>
            <a:r>
              <a:rPr lang="en-US" sz="1800" b="1" dirty="0">
                <a:solidFill>
                  <a:schemeClr val="bg1">
                    <a:lumMod val="75000"/>
                  </a:schemeClr>
                </a:solidFill>
                <a:latin typeface="Arial" pitchFamily="34" charset="0"/>
                <a:cs typeface="Arial" pitchFamily="34" charset="0"/>
              </a:rPr>
              <a:t>and</a:t>
            </a:r>
            <a:r>
              <a:rPr lang="en-US" sz="1800" dirty="0">
                <a:latin typeface="Arial" pitchFamily="34" charset="0"/>
                <a:cs typeface="Arial" pitchFamily="34" charset="0"/>
              </a:rPr>
              <a:t> questionable memory</a:t>
            </a:r>
            <a:r>
              <a:rPr lang="en-US" sz="1800" dirty="0" smtClean="0">
                <a:latin typeface="Arial" pitchFamily="34" charset="0"/>
                <a:cs typeface="Arial" pitchFamily="34" charset="0"/>
              </a:rPr>
              <a:t>.</a:t>
            </a:r>
            <a:endParaRPr lang="en-GB"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a:solidFill>
            <a:schemeClr val="bg2"/>
          </a:solidFill>
        </p:spPr>
        <p:txBody>
          <a:bodyPr>
            <a:normAutofit/>
          </a:bodyPr>
          <a:lstStyle/>
          <a:p>
            <a:r>
              <a:rPr lang="en-GB" sz="3100" dirty="0" smtClean="0">
                <a:latin typeface="Arial" pitchFamily="34" charset="0"/>
                <a:cs typeface="Arial" pitchFamily="34" charset="0"/>
              </a:rPr>
              <a:t>The Adventures of Sherlock Holmes</a:t>
            </a:r>
            <a:r>
              <a:rPr lang="en-GB" sz="3100" b="1" dirty="0" smtClean="0">
                <a:latin typeface="Arial" pitchFamily="34" charset="0"/>
                <a:cs typeface="Arial" pitchFamily="34" charset="0"/>
              </a:rPr>
              <a:t/>
            </a:r>
            <a:br>
              <a:rPr lang="en-GB" sz="3100" b="1" dirty="0" smtClean="0">
                <a:latin typeface="Arial" pitchFamily="34" charset="0"/>
                <a:cs typeface="Arial" pitchFamily="34" charset="0"/>
              </a:rPr>
            </a:br>
            <a:r>
              <a:rPr lang="en-GB" sz="2000" dirty="0" smtClean="0"/>
              <a:t>by Arthur Conan Doyle</a:t>
            </a:r>
            <a:endParaRPr lang="en-GB" sz="2000" dirty="0"/>
          </a:p>
        </p:txBody>
      </p:sp>
      <p:sp>
        <p:nvSpPr>
          <p:cNvPr id="3" name="Content Placeholder 2"/>
          <p:cNvSpPr>
            <a:spLocks noGrp="1"/>
          </p:cNvSpPr>
          <p:nvPr>
            <p:ph idx="1"/>
          </p:nvPr>
        </p:nvSpPr>
        <p:spPr>
          <a:xfrm>
            <a:off x="467544" y="1340768"/>
            <a:ext cx="8229600" cy="5040560"/>
          </a:xfrm>
        </p:spPr>
        <p:txBody>
          <a:bodyPr>
            <a:normAutofit/>
          </a:bodyPr>
          <a:lstStyle/>
          <a:p>
            <a:pPr marL="4763" indent="14288" algn="just">
              <a:lnSpc>
                <a:spcPct val="110000"/>
              </a:lnSpc>
              <a:buNone/>
            </a:pPr>
            <a:r>
              <a:rPr lang="en-US" sz="1800" b="1" dirty="0" smtClean="0">
                <a:solidFill>
                  <a:schemeClr val="bg1">
                    <a:lumMod val="75000"/>
                  </a:schemeClr>
                </a:solidFill>
                <a:latin typeface="Arial" pitchFamily="34" charset="0"/>
                <a:cs typeface="Arial" pitchFamily="34" charset="0"/>
              </a:rPr>
              <a:t>	To</a:t>
            </a:r>
            <a:r>
              <a:rPr lang="en-US" sz="1800" dirty="0" smtClean="0">
                <a:latin typeface="Arial" pitchFamily="34" charset="0"/>
                <a:cs typeface="Arial" pitchFamily="34" charset="0"/>
              </a:rPr>
              <a:t> </a:t>
            </a:r>
            <a:r>
              <a:rPr lang="en-US" sz="1800" dirty="0">
                <a:latin typeface="Arial" pitchFamily="34" charset="0"/>
                <a:cs typeface="Arial" pitchFamily="34" charset="0"/>
              </a:rPr>
              <a:t>Sherlock Holmes </a:t>
            </a:r>
            <a:r>
              <a:rPr lang="en-US" sz="1800" b="1" dirty="0">
                <a:solidFill>
                  <a:schemeClr val="bg1">
                    <a:lumMod val="75000"/>
                  </a:schemeClr>
                </a:solidFill>
                <a:latin typeface="Arial" pitchFamily="34" charset="0"/>
                <a:cs typeface="Arial" pitchFamily="34" charset="0"/>
              </a:rPr>
              <a:t>she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is</a:t>
            </a:r>
            <a:r>
              <a:rPr lang="en-US" sz="1800" dirty="0">
                <a:latin typeface="Arial" pitchFamily="34" charset="0"/>
                <a:cs typeface="Arial" pitchFamily="34" charset="0"/>
              </a:rPr>
              <a:t> always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woman. </a:t>
            </a:r>
            <a:r>
              <a:rPr lang="en-US" sz="1800" b="1" dirty="0">
                <a:solidFill>
                  <a:schemeClr val="bg1">
                    <a:lumMod val="75000"/>
                  </a:schemeClr>
                </a:solidFill>
                <a:latin typeface="Arial" pitchFamily="34" charset="0"/>
                <a:cs typeface="Arial" pitchFamily="34" charset="0"/>
              </a:rPr>
              <a:t>I</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have</a:t>
            </a:r>
            <a:r>
              <a:rPr lang="en-US" sz="1800" dirty="0">
                <a:latin typeface="Arial" pitchFamily="34" charset="0"/>
                <a:cs typeface="Arial" pitchFamily="34" charset="0"/>
              </a:rPr>
              <a:t> seldom heard </a:t>
            </a:r>
            <a:r>
              <a:rPr lang="en-US" sz="1800" b="1" dirty="0">
                <a:solidFill>
                  <a:schemeClr val="bg1">
                    <a:lumMod val="75000"/>
                  </a:schemeClr>
                </a:solidFill>
                <a:latin typeface="Arial" pitchFamily="34" charset="0"/>
                <a:cs typeface="Arial" pitchFamily="34" charset="0"/>
              </a:rPr>
              <a:t>him</a:t>
            </a:r>
            <a:r>
              <a:rPr lang="en-US" sz="1800" dirty="0">
                <a:solidFill>
                  <a:schemeClr val="bg1">
                    <a:lumMod val="75000"/>
                  </a:schemeClr>
                </a:solidFill>
                <a:latin typeface="Arial" pitchFamily="34" charset="0"/>
                <a:cs typeface="Arial" pitchFamily="34" charset="0"/>
              </a:rPr>
              <a:t> </a:t>
            </a:r>
            <a:r>
              <a:rPr lang="en-US" sz="1800" dirty="0">
                <a:solidFill>
                  <a:srgbClr val="00B050"/>
                </a:solidFill>
                <a:latin typeface="Arial" pitchFamily="34" charset="0"/>
                <a:cs typeface="Arial" pitchFamily="34" charset="0"/>
              </a:rPr>
              <a:t>mention</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her under any </a:t>
            </a:r>
            <a:r>
              <a:rPr lang="en-US" sz="1800" dirty="0">
                <a:latin typeface="Arial" pitchFamily="34" charset="0"/>
                <a:cs typeface="Arial" pitchFamily="34" charset="0"/>
              </a:rPr>
              <a:t>other name. </a:t>
            </a:r>
            <a:r>
              <a:rPr lang="en-US" sz="1800" b="1" dirty="0">
                <a:solidFill>
                  <a:schemeClr val="bg1">
                    <a:lumMod val="75000"/>
                  </a:schemeClr>
                </a:solidFill>
                <a:latin typeface="Arial" pitchFamily="34" charset="0"/>
                <a:cs typeface="Arial" pitchFamily="34" charset="0"/>
              </a:rPr>
              <a:t>In his </a:t>
            </a:r>
            <a:r>
              <a:rPr lang="en-US" sz="1800" dirty="0">
                <a:latin typeface="Arial" pitchFamily="34" charset="0"/>
                <a:cs typeface="Arial" pitchFamily="34" charset="0"/>
              </a:rPr>
              <a:t>eyes </a:t>
            </a:r>
            <a:r>
              <a:rPr lang="en-US" sz="1800" b="1" dirty="0">
                <a:solidFill>
                  <a:schemeClr val="bg1">
                    <a:lumMod val="75000"/>
                  </a:schemeClr>
                </a:solidFill>
                <a:latin typeface="Arial" pitchFamily="34" charset="0"/>
                <a:cs typeface="Arial" pitchFamily="34" charset="0"/>
              </a:rPr>
              <a:t>she</a:t>
            </a:r>
            <a:r>
              <a:rPr lang="en-US" sz="1800" dirty="0">
                <a:latin typeface="Arial" pitchFamily="34" charset="0"/>
                <a:cs typeface="Arial" pitchFamily="34" charset="0"/>
              </a:rPr>
              <a:t> eclipses </a:t>
            </a:r>
            <a:r>
              <a:rPr lang="en-US" sz="1800" b="1" dirty="0">
                <a:solidFill>
                  <a:schemeClr val="bg1">
                    <a:lumMod val="75000"/>
                  </a:schemeClr>
                </a:solidFill>
                <a:latin typeface="Arial" pitchFamily="34" charset="0"/>
                <a:cs typeface="Arial" pitchFamily="34" charset="0"/>
              </a:rPr>
              <a:t>and</a:t>
            </a:r>
            <a:r>
              <a:rPr lang="en-US" sz="1800" b="1" dirty="0">
                <a:latin typeface="Arial" pitchFamily="34" charset="0"/>
                <a:cs typeface="Arial" pitchFamily="34" charset="0"/>
              </a:rPr>
              <a:t> </a:t>
            </a:r>
            <a:r>
              <a:rPr lang="en-US" sz="1800" dirty="0">
                <a:solidFill>
                  <a:srgbClr val="00B050"/>
                </a:solidFill>
                <a:latin typeface="Arial" pitchFamily="34" charset="0"/>
                <a:cs typeface="Arial" pitchFamily="34" charset="0"/>
              </a:rPr>
              <a:t>predominate</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whole </a:t>
            </a:r>
            <a:r>
              <a:rPr lang="en-US" sz="1800" b="1" dirty="0">
                <a:solidFill>
                  <a:schemeClr val="bg1">
                    <a:lumMod val="75000"/>
                  </a:schemeClr>
                </a:solidFill>
                <a:latin typeface="Arial" pitchFamily="34" charset="0"/>
                <a:cs typeface="Arial" pitchFamily="34" charset="0"/>
              </a:rPr>
              <a:t>of her</a:t>
            </a:r>
            <a:r>
              <a:rPr lang="en-US" sz="1800" b="1" dirty="0">
                <a:latin typeface="Arial" pitchFamily="34" charset="0"/>
                <a:cs typeface="Arial" pitchFamily="34" charset="0"/>
              </a:rPr>
              <a:t> </a:t>
            </a:r>
            <a:r>
              <a:rPr lang="en-US" sz="1800" dirty="0">
                <a:solidFill>
                  <a:srgbClr val="00B050"/>
                </a:solidFill>
                <a:latin typeface="Arial" pitchFamily="34" charset="0"/>
                <a:cs typeface="Arial" pitchFamily="34" charset="0"/>
              </a:rPr>
              <a:t>sex</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not that he </a:t>
            </a:r>
            <a:r>
              <a:rPr lang="en-US" sz="1800" dirty="0">
                <a:latin typeface="Arial" pitchFamily="34" charset="0"/>
                <a:cs typeface="Arial" pitchFamily="34" charset="0"/>
              </a:rPr>
              <a:t>felt </a:t>
            </a:r>
            <a:r>
              <a:rPr lang="en-US" sz="1800" b="1" dirty="0">
                <a:solidFill>
                  <a:schemeClr val="bg1">
                    <a:lumMod val="75000"/>
                  </a:schemeClr>
                </a:solidFill>
                <a:latin typeface="Arial" pitchFamily="34" charset="0"/>
                <a:cs typeface="Arial" pitchFamily="34" charset="0"/>
              </a:rPr>
              <a:t>any</a:t>
            </a:r>
            <a:r>
              <a:rPr lang="en-US" sz="1800" b="1" dirty="0">
                <a:latin typeface="Arial" pitchFamily="34" charset="0"/>
                <a:cs typeface="Arial" pitchFamily="34" charset="0"/>
              </a:rPr>
              <a:t> </a:t>
            </a:r>
            <a:r>
              <a:rPr lang="en-US" sz="1800" dirty="0">
                <a:latin typeface="Arial" pitchFamily="34" charset="0"/>
                <a:cs typeface="Arial" pitchFamily="34" charset="0"/>
              </a:rPr>
              <a:t>emotion akin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latin typeface="Arial" pitchFamily="34" charset="0"/>
                <a:cs typeface="Arial" pitchFamily="34" charset="0"/>
              </a:rPr>
              <a:t>love </a:t>
            </a:r>
            <a:r>
              <a:rPr lang="en-US" sz="1800" b="1" dirty="0">
                <a:solidFill>
                  <a:schemeClr val="bg1">
                    <a:lumMod val="75000"/>
                  </a:schemeClr>
                </a:solidFill>
                <a:latin typeface="Arial" pitchFamily="34" charset="0"/>
                <a:cs typeface="Arial" pitchFamily="34" charset="0"/>
              </a:rPr>
              <a:t>for</a:t>
            </a:r>
            <a:r>
              <a:rPr lang="en-US" sz="1800" dirty="0">
                <a:latin typeface="Arial" pitchFamily="34" charset="0"/>
                <a:cs typeface="Arial" pitchFamily="34" charset="0"/>
              </a:rPr>
              <a:t> Irene Adler. </a:t>
            </a:r>
            <a:r>
              <a:rPr lang="en-US" sz="1800" b="1" dirty="0">
                <a:solidFill>
                  <a:schemeClr val="bg1">
                    <a:lumMod val="75000"/>
                  </a:schemeClr>
                </a:solidFill>
                <a:latin typeface="Arial" pitchFamily="34" charset="0"/>
                <a:cs typeface="Arial" pitchFamily="34" charset="0"/>
              </a:rPr>
              <a:t>All</a:t>
            </a:r>
            <a:r>
              <a:rPr lang="en-US" sz="1800" dirty="0">
                <a:latin typeface="Arial" pitchFamily="34" charset="0"/>
                <a:cs typeface="Arial" pitchFamily="34" charset="0"/>
              </a:rPr>
              <a:t> emotions, </a:t>
            </a:r>
            <a:r>
              <a:rPr lang="en-US" sz="1800" b="1" dirty="0">
                <a:solidFill>
                  <a:schemeClr val="bg1">
                    <a:lumMod val="75000"/>
                  </a:schemeClr>
                </a:solidFill>
                <a:latin typeface="Arial" pitchFamily="34" charset="0"/>
                <a:cs typeface="Arial" pitchFamily="34" charset="0"/>
              </a:rPr>
              <a:t>and that </a:t>
            </a:r>
            <a:r>
              <a:rPr lang="en-US" sz="1800" b="1" dirty="0">
                <a:solidFill>
                  <a:srgbClr val="00B050"/>
                </a:solidFill>
                <a:latin typeface="Arial" pitchFamily="34" charset="0"/>
                <a:cs typeface="Arial" pitchFamily="34" charset="0"/>
              </a:rPr>
              <a:t>one</a:t>
            </a:r>
            <a:r>
              <a:rPr lang="en-US" sz="1800" b="1" dirty="0">
                <a:solidFill>
                  <a:schemeClr val="bg1">
                    <a:lumMod val="75000"/>
                  </a:schemeClr>
                </a:solidFill>
                <a:latin typeface="Arial" pitchFamily="34" charset="0"/>
                <a:cs typeface="Arial" pitchFamily="34" charset="0"/>
              </a:rPr>
              <a:t> </a:t>
            </a:r>
            <a:r>
              <a:rPr lang="en-US" sz="1800" dirty="0">
                <a:solidFill>
                  <a:srgbClr val="00B050"/>
                </a:solidFill>
                <a:latin typeface="Arial" pitchFamily="34" charset="0"/>
                <a:cs typeface="Arial" pitchFamily="34" charset="0"/>
              </a:rPr>
              <a:t>particular</a:t>
            </a:r>
            <a:r>
              <a:rPr lang="en-US" sz="1800" dirty="0">
                <a:latin typeface="Arial" pitchFamily="34" charset="0"/>
                <a:cs typeface="Arial" pitchFamily="34" charset="0"/>
              </a:rPr>
              <a:t>ly, </a:t>
            </a:r>
            <a:r>
              <a:rPr lang="en-US" sz="1800" b="1" dirty="0">
                <a:solidFill>
                  <a:schemeClr val="bg1">
                    <a:lumMod val="75000"/>
                  </a:schemeClr>
                </a:solidFill>
                <a:latin typeface="Arial" pitchFamily="34" charset="0"/>
                <a:cs typeface="Arial" pitchFamily="34" charset="0"/>
              </a:rPr>
              <a:t>were</a:t>
            </a:r>
            <a:r>
              <a:rPr lang="en-US" sz="1800" b="1" dirty="0">
                <a:solidFill>
                  <a:srgbClr val="FF0000"/>
                </a:solidFill>
                <a:latin typeface="Arial" pitchFamily="34" charset="0"/>
                <a:cs typeface="Arial" pitchFamily="34" charset="0"/>
              </a:rPr>
              <a:t> </a:t>
            </a:r>
            <a:r>
              <a:rPr lang="en-US" sz="1800" dirty="0">
                <a:solidFill>
                  <a:srgbClr val="00B050"/>
                </a:solidFill>
                <a:latin typeface="Arial" pitchFamily="34" charset="0"/>
                <a:cs typeface="Arial" pitchFamily="34" charset="0"/>
              </a:rPr>
              <a:t>abhorrent</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his</a:t>
            </a:r>
            <a:r>
              <a:rPr lang="en-US" sz="1800" b="1" dirty="0">
                <a:latin typeface="Arial" pitchFamily="34" charset="0"/>
                <a:cs typeface="Arial" pitchFamily="34" charset="0"/>
              </a:rPr>
              <a:t> </a:t>
            </a:r>
            <a:r>
              <a:rPr lang="en-US" sz="1800" dirty="0">
                <a:latin typeface="Arial" pitchFamily="34" charset="0"/>
                <a:cs typeface="Arial" pitchFamily="34" charset="0"/>
              </a:rPr>
              <a:t>cold, </a:t>
            </a:r>
            <a:r>
              <a:rPr lang="en-US" sz="1800" dirty="0">
                <a:solidFill>
                  <a:srgbClr val="00B050"/>
                </a:solidFill>
                <a:latin typeface="Arial" pitchFamily="34" charset="0"/>
                <a:cs typeface="Arial" pitchFamily="34" charset="0"/>
              </a:rPr>
              <a:t>precise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but</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admirabl</a:t>
            </a:r>
            <a:r>
              <a:rPr lang="en-US" sz="1800" dirty="0">
                <a:latin typeface="Arial" pitchFamily="34" charset="0"/>
                <a:cs typeface="Arial" pitchFamily="34" charset="0"/>
              </a:rPr>
              <a:t>y balanced mind.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a:t>
            </a:r>
            <a:r>
              <a:rPr lang="en-US" sz="1800" dirty="0">
                <a:latin typeface="Arial" pitchFamily="34" charset="0"/>
                <a:cs typeface="Arial" pitchFamily="34" charset="0"/>
              </a:rPr>
              <a:t> take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most </a:t>
            </a:r>
            <a:r>
              <a:rPr lang="en-US" sz="1800" dirty="0">
                <a:solidFill>
                  <a:srgbClr val="00B050"/>
                </a:solidFill>
                <a:latin typeface="Arial" pitchFamily="34" charset="0"/>
                <a:cs typeface="Arial" pitchFamily="34" charset="0"/>
              </a:rPr>
              <a:t>perfect</a:t>
            </a:r>
            <a:r>
              <a:rPr lang="en-US" sz="1800" dirty="0">
                <a:latin typeface="Arial" pitchFamily="34" charset="0"/>
                <a:cs typeface="Arial" pitchFamily="34" charset="0"/>
              </a:rPr>
              <a:t> reasoning </a:t>
            </a:r>
            <a:r>
              <a:rPr lang="en-US" sz="1800" b="1" dirty="0">
                <a:solidFill>
                  <a:schemeClr val="bg1">
                    <a:lumMod val="75000"/>
                  </a:schemeClr>
                </a:solidFill>
                <a:latin typeface="Arial" pitchFamily="34" charset="0"/>
                <a:cs typeface="Arial" pitchFamily="34" charset="0"/>
              </a:rPr>
              <a:t>and </a:t>
            </a:r>
            <a:r>
              <a:rPr lang="en-US" sz="1800" dirty="0">
                <a:latin typeface="Arial" pitchFamily="34" charset="0"/>
                <a:cs typeface="Arial" pitchFamily="34" charset="0"/>
              </a:rPr>
              <a:t>observing machine </a:t>
            </a:r>
            <a:r>
              <a:rPr lang="en-US" sz="1800" b="1" dirty="0">
                <a:solidFill>
                  <a:schemeClr val="bg1">
                    <a:lumMod val="75000"/>
                  </a:schemeClr>
                </a:solidFill>
                <a:latin typeface="Arial" pitchFamily="34" charset="0"/>
                <a:cs typeface="Arial" pitchFamily="34" charset="0"/>
              </a:rPr>
              <a:t>that the </a:t>
            </a:r>
            <a:r>
              <a:rPr lang="en-US" sz="1800" dirty="0">
                <a:latin typeface="Arial" pitchFamily="34" charset="0"/>
                <a:cs typeface="Arial" pitchFamily="34" charset="0"/>
              </a:rPr>
              <a:t>world </a:t>
            </a:r>
            <a:r>
              <a:rPr lang="en-US" sz="1800" b="1" dirty="0">
                <a:solidFill>
                  <a:schemeClr val="bg1">
                    <a:lumMod val="75000"/>
                  </a:schemeClr>
                </a:solidFill>
                <a:latin typeface="Arial" pitchFamily="34" charset="0"/>
                <a:cs typeface="Arial" pitchFamily="34" charset="0"/>
              </a:rPr>
              <a:t>has</a:t>
            </a:r>
            <a:r>
              <a:rPr lang="en-US" sz="1800" dirty="0">
                <a:latin typeface="Arial" pitchFamily="34" charset="0"/>
                <a:cs typeface="Arial" pitchFamily="34" charset="0"/>
              </a:rPr>
              <a:t> seen, </a:t>
            </a:r>
            <a:r>
              <a:rPr lang="en-US" sz="1800" b="1" dirty="0">
                <a:solidFill>
                  <a:schemeClr val="bg1">
                    <a:lumMod val="75000"/>
                  </a:schemeClr>
                </a:solidFill>
                <a:latin typeface="Arial" pitchFamily="34" charset="0"/>
                <a:cs typeface="Arial" pitchFamily="34" charset="0"/>
              </a:rPr>
              <a:t>but as a </a:t>
            </a:r>
            <a:r>
              <a:rPr lang="en-US" sz="1800" dirty="0">
                <a:latin typeface="Arial" pitchFamily="34" charset="0"/>
                <a:cs typeface="Arial" pitchFamily="34" charset="0"/>
              </a:rPr>
              <a:t>lover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would have </a:t>
            </a:r>
            <a:r>
              <a:rPr lang="en-US" sz="1800" dirty="0">
                <a:latin typeface="Arial" pitchFamily="34" charset="0"/>
                <a:cs typeface="Arial" pitchFamily="34" charset="0"/>
              </a:rPr>
              <a:t>placed </a:t>
            </a:r>
            <a:r>
              <a:rPr lang="en-US" sz="1800" b="1" dirty="0">
                <a:solidFill>
                  <a:schemeClr val="bg1">
                    <a:lumMod val="75000"/>
                  </a:schemeClr>
                </a:solidFill>
                <a:latin typeface="Arial" pitchFamily="34" charset="0"/>
                <a:cs typeface="Arial" pitchFamily="34" charset="0"/>
              </a:rPr>
              <a:t>himself in a </a:t>
            </a:r>
            <a:r>
              <a:rPr lang="en-US" sz="1800" dirty="0">
                <a:latin typeface="Arial" pitchFamily="34" charset="0"/>
                <a:cs typeface="Arial" pitchFamily="34" charset="0"/>
              </a:rPr>
              <a:t>false position. </a:t>
            </a:r>
            <a:r>
              <a:rPr lang="en-US" sz="1800" b="1" dirty="0">
                <a:solidFill>
                  <a:schemeClr val="bg1">
                    <a:lumMod val="75000"/>
                  </a:schemeClr>
                </a:solidFill>
                <a:latin typeface="Arial" pitchFamily="34" charset="0"/>
                <a:cs typeface="Arial" pitchFamily="34" charset="0"/>
              </a:rPr>
              <a:t>He</a:t>
            </a:r>
            <a:r>
              <a:rPr lang="en-US" sz="1800" b="1" dirty="0">
                <a:latin typeface="Arial" pitchFamily="34" charset="0"/>
                <a:cs typeface="Arial" pitchFamily="34" charset="0"/>
              </a:rPr>
              <a:t> </a:t>
            </a:r>
            <a:r>
              <a:rPr lang="en-US" sz="1800" dirty="0">
                <a:latin typeface="Arial" pitchFamily="34" charset="0"/>
                <a:cs typeface="Arial" pitchFamily="34" charset="0"/>
              </a:rPr>
              <a:t>never spoke </a:t>
            </a:r>
            <a:r>
              <a:rPr lang="en-US" sz="1800" b="1" dirty="0">
                <a:solidFill>
                  <a:schemeClr val="bg1">
                    <a:lumMod val="75000"/>
                  </a:schemeClr>
                </a:solidFill>
                <a:latin typeface="Arial" pitchFamily="34" charset="0"/>
                <a:cs typeface="Arial" pitchFamily="34" charset="0"/>
              </a:rPr>
              <a:t>of the </a:t>
            </a:r>
            <a:r>
              <a:rPr lang="en-US" sz="1800" dirty="0">
                <a:latin typeface="Arial" pitchFamily="34" charset="0"/>
                <a:cs typeface="Arial" pitchFamily="34" charset="0"/>
              </a:rPr>
              <a:t>softer passions, save </a:t>
            </a:r>
            <a:r>
              <a:rPr lang="en-US" sz="1800" b="1" dirty="0">
                <a:solidFill>
                  <a:schemeClr val="bg1">
                    <a:lumMod val="75000"/>
                  </a:schemeClr>
                </a:solidFill>
                <a:latin typeface="Arial" pitchFamily="34" charset="0"/>
                <a:cs typeface="Arial" pitchFamily="34" charset="0"/>
              </a:rPr>
              <a:t>with a</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gibe </a:t>
            </a:r>
            <a:r>
              <a:rPr lang="en-US" sz="1800" b="1" dirty="0">
                <a:solidFill>
                  <a:schemeClr val="bg1">
                    <a:lumMod val="75000"/>
                  </a:schemeClr>
                </a:solidFill>
                <a:latin typeface="Arial" pitchFamily="34" charset="0"/>
                <a:cs typeface="Arial" pitchFamily="34" charset="0"/>
              </a:rPr>
              <a:t>and a</a:t>
            </a:r>
            <a:r>
              <a:rPr lang="en-US" sz="1800" b="1" dirty="0">
                <a:latin typeface="Arial" pitchFamily="34" charset="0"/>
                <a:cs typeface="Arial" pitchFamily="34" charset="0"/>
              </a:rPr>
              <a:t> </a:t>
            </a:r>
            <a:r>
              <a:rPr lang="en-US" sz="1800" dirty="0">
                <a:latin typeface="Arial" pitchFamily="34" charset="0"/>
                <a:cs typeface="Arial" pitchFamily="34" charset="0"/>
              </a:rPr>
              <a:t>sneer. </a:t>
            </a:r>
            <a:r>
              <a:rPr lang="en-US" sz="1800" b="1" dirty="0">
                <a:solidFill>
                  <a:schemeClr val="bg1">
                    <a:lumMod val="75000"/>
                  </a:schemeClr>
                </a:solidFill>
                <a:latin typeface="Arial" pitchFamily="34" charset="0"/>
                <a:cs typeface="Arial" pitchFamily="34" charset="0"/>
              </a:rPr>
              <a:t>They</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were</a:t>
            </a:r>
            <a:r>
              <a:rPr lang="en-US" sz="1800" dirty="0">
                <a:latin typeface="Arial" pitchFamily="34" charset="0"/>
                <a:cs typeface="Arial" pitchFamily="34" charset="0"/>
              </a:rPr>
              <a:t> admirable things </a:t>
            </a:r>
            <a:r>
              <a:rPr lang="en-US" sz="1800" b="1" dirty="0">
                <a:solidFill>
                  <a:schemeClr val="bg1">
                    <a:lumMod val="75000"/>
                  </a:schemeClr>
                </a:solidFill>
                <a:latin typeface="Arial" pitchFamily="34" charset="0"/>
                <a:cs typeface="Arial" pitchFamily="34" charset="0"/>
              </a:rPr>
              <a:t>for</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 </a:t>
            </a:r>
            <a:r>
              <a:rPr lang="en-US" sz="1800" dirty="0">
                <a:latin typeface="Arial" pitchFamily="34" charset="0"/>
                <a:cs typeface="Arial" pitchFamily="34" charset="0"/>
              </a:rPr>
              <a:t>observer—excellent </a:t>
            </a:r>
            <a:r>
              <a:rPr lang="en-US" sz="1800" b="1" dirty="0">
                <a:solidFill>
                  <a:schemeClr val="bg1">
                    <a:lumMod val="75000"/>
                  </a:schemeClr>
                </a:solidFill>
                <a:latin typeface="Arial" pitchFamily="34" charset="0"/>
                <a:cs typeface="Arial" pitchFamily="34" charset="0"/>
              </a:rPr>
              <a:t>for </a:t>
            </a:r>
            <a:r>
              <a:rPr lang="en-US" sz="1800" dirty="0">
                <a:latin typeface="Arial" pitchFamily="34" charset="0"/>
                <a:cs typeface="Arial" pitchFamily="34" charset="0"/>
              </a:rPr>
              <a:t>drawing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veil </a:t>
            </a:r>
            <a:r>
              <a:rPr lang="en-US" sz="1800" b="1" dirty="0">
                <a:solidFill>
                  <a:schemeClr val="bg1">
                    <a:lumMod val="75000"/>
                  </a:schemeClr>
                </a:solidFill>
                <a:latin typeface="Arial" pitchFamily="34" charset="0"/>
                <a:cs typeface="Arial" pitchFamily="34" charset="0"/>
              </a:rPr>
              <a:t>from</a:t>
            </a:r>
            <a:r>
              <a:rPr lang="en-US" sz="1800" dirty="0">
                <a:latin typeface="Arial" pitchFamily="34" charset="0"/>
                <a:cs typeface="Arial" pitchFamily="34" charset="0"/>
              </a:rPr>
              <a:t> men</a:t>
            </a:r>
            <a:r>
              <a:rPr lang="en-US" sz="1800" b="1" dirty="0">
                <a:solidFill>
                  <a:schemeClr val="bg1">
                    <a:lumMod val="75000"/>
                  </a:schemeClr>
                </a:solidFill>
                <a:latin typeface="Arial" pitchFamily="34" charset="0"/>
                <a:cs typeface="Arial" pitchFamily="34" charset="0"/>
              </a:rPr>
              <a:t>'s</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motive</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and </a:t>
            </a:r>
            <a:r>
              <a:rPr lang="en-US" sz="1800" dirty="0">
                <a:solidFill>
                  <a:srgbClr val="00B050"/>
                </a:solidFill>
                <a:latin typeface="Arial" pitchFamily="34" charset="0"/>
                <a:cs typeface="Arial" pitchFamily="34" charset="0"/>
              </a:rPr>
              <a:t>action</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But for the </a:t>
            </a:r>
            <a:r>
              <a:rPr lang="en-US" sz="1800" dirty="0">
                <a:latin typeface="Arial" pitchFamily="34" charset="0"/>
                <a:cs typeface="Arial" pitchFamily="34" charset="0"/>
              </a:rPr>
              <a:t>trained </a:t>
            </a:r>
            <a:r>
              <a:rPr lang="en-US" sz="1800" dirty="0" err="1">
                <a:latin typeface="Arial" pitchFamily="34" charset="0"/>
                <a:cs typeface="Arial" pitchFamily="34" charset="0"/>
              </a:rPr>
              <a:t>reasoner</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admit </a:t>
            </a:r>
            <a:r>
              <a:rPr lang="en-US" sz="1800" b="1" dirty="0">
                <a:solidFill>
                  <a:schemeClr val="bg1">
                    <a:lumMod val="75000"/>
                  </a:schemeClr>
                </a:solidFill>
                <a:latin typeface="Arial" pitchFamily="34" charset="0"/>
                <a:cs typeface="Arial" pitchFamily="34" charset="0"/>
              </a:rPr>
              <a:t>such</a:t>
            </a:r>
            <a:r>
              <a:rPr lang="en-US" sz="1800" b="1" dirty="0">
                <a:latin typeface="Arial" pitchFamily="34" charset="0"/>
                <a:cs typeface="Arial" pitchFamily="34" charset="0"/>
              </a:rPr>
              <a:t> </a:t>
            </a:r>
            <a:r>
              <a:rPr lang="en-US" sz="1800" dirty="0">
                <a:latin typeface="Arial" pitchFamily="34" charset="0"/>
                <a:cs typeface="Arial" pitchFamily="34" charset="0"/>
              </a:rPr>
              <a:t>intrusions </a:t>
            </a:r>
            <a:r>
              <a:rPr lang="en-US" sz="1800" b="1" dirty="0">
                <a:solidFill>
                  <a:schemeClr val="bg1">
                    <a:lumMod val="75000"/>
                  </a:schemeClr>
                </a:solidFill>
                <a:latin typeface="Arial" pitchFamily="34" charset="0"/>
                <a:cs typeface="Arial" pitchFamily="34" charset="0"/>
              </a:rPr>
              <a:t>into his </a:t>
            </a:r>
            <a:r>
              <a:rPr lang="en-US" sz="1800" dirty="0">
                <a:latin typeface="Arial" pitchFamily="34" charset="0"/>
                <a:cs typeface="Arial" pitchFamily="34" charset="0"/>
              </a:rPr>
              <a:t>own</a:t>
            </a:r>
            <a:r>
              <a:rPr lang="en-US" sz="1800" b="1" dirty="0">
                <a:latin typeface="Arial" pitchFamily="34" charset="0"/>
                <a:cs typeface="Arial" pitchFamily="34" charset="0"/>
              </a:rPr>
              <a:t> </a:t>
            </a:r>
            <a:r>
              <a:rPr lang="en-US" sz="1800" dirty="0">
                <a:latin typeface="Arial" pitchFamily="34" charset="0"/>
                <a:cs typeface="Arial" pitchFamily="34" charset="0"/>
              </a:rPr>
              <a:t>delicate </a:t>
            </a:r>
            <a:r>
              <a:rPr lang="en-US" sz="1800" b="1" dirty="0">
                <a:solidFill>
                  <a:schemeClr val="bg1">
                    <a:lumMod val="75000"/>
                  </a:schemeClr>
                </a:solidFill>
                <a:latin typeface="Arial" pitchFamily="34" charset="0"/>
                <a:cs typeface="Arial" pitchFamily="34" charset="0"/>
              </a:rPr>
              <a:t>and </a:t>
            </a:r>
            <a:r>
              <a:rPr lang="en-US" sz="1800" dirty="0">
                <a:latin typeface="Arial" pitchFamily="34" charset="0"/>
                <a:cs typeface="Arial" pitchFamily="34" charset="0"/>
              </a:rPr>
              <a:t>finely </a:t>
            </a:r>
            <a:r>
              <a:rPr lang="en-US" sz="1800" dirty="0">
                <a:solidFill>
                  <a:srgbClr val="00B050"/>
                </a:solidFill>
                <a:latin typeface="Arial" pitchFamily="34" charset="0"/>
                <a:cs typeface="Arial" pitchFamily="34" charset="0"/>
              </a:rPr>
              <a:t>adjust</a:t>
            </a:r>
            <a:r>
              <a:rPr lang="en-US" sz="1800" dirty="0">
                <a:latin typeface="Arial" pitchFamily="34" charset="0"/>
                <a:cs typeface="Arial" pitchFamily="34" charset="0"/>
              </a:rPr>
              <a:t>ed temperament </a:t>
            </a:r>
            <a:r>
              <a:rPr lang="en-US" sz="1800" b="1" dirty="0">
                <a:solidFill>
                  <a:schemeClr val="bg1">
                    <a:lumMod val="75000"/>
                  </a:schemeClr>
                </a:solidFill>
                <a:latin typeface="Arial" pitchFamily="34" charset="0"/>
                <a:cs typeface="Arial" pitchFamily="34" charset="0"/>
              </a:rPr>
              <a:t>was</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solidFill>
                  <a:srgbClr val="00B050"/>
                </a:solidFill>
                <a:latin typeface="Arial" pitchFamily="34" charset="0"/>
                <a:cs typeface="Arial" pitchFamily="34" charset="0"/>
              </a:rPr>
              <a:t>introduce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distract</a:t>
            </a:r>
            <a:r>
              <a:rPr lang="en-US" sz="1800" dirty="0">
                <a:latin typeface="Arial" pitchFamily="34" charset="0"/>
                <a:cs typeface="Arial" pitchFamily="34" charset="0"/>
              </a:rPr>
              <a:t>ing factor </a:t>
            </a:r>
            <a:r>
              <a:rPr lang="en-US" sz="1800" b="1" dirty="0">
                <a:solidFill>
                  <a:schemeClr val="bg1">
                    <a:lumMod val="75000"/>
                  </a:schemeClr>
                </a:solidFill>
                <a:latin typeface="Arial" pitchFamily="34" charset="0"/>
                <a:cs typeface="Arial" pitchFamily="34" charset="0"/>
              </a:rPr>
              <a:t>which</a:t>
            </a:r>
            <a:r>
              <a:rPr lang="en-US" sz="1800" dirty="0">
                <a:latin typeface="Arial" pitchFamily="34" charset="0"/>
                <a:cs typeface="Arial" pitchFamily="34" charset="0"/>
              </a:rPr>
              <a:t> might throw </a:t>
            </a:r>
            <a:r>
              <a:rPr lang="en-US" sz="1800" b="1" dirty="0">
                <a:solidFill>
                  <a:schemeClr val="bg1">
                    <a:lumMod val="75000"/>
                  </a:schemeClr>
                </a:solidFill>
                <a:latin typeface="Arial" pitchFamily="34" charset="0"/>
                <a:cs typeface="Arial" pitchFamily="34" charset="0"/>
              </a:rPr>
              <a:t>a</a:t>
            </a:r>
            <a:r>
              <a:rPr lang="en-US" sz="1800" b="1" dirty="0">
                <a:latin typeface="Arial" pitchFamily="34" charset="0"/>
                <a:cs typeface="Arial" pitchFamily="34" charset="0"/>
              </a:rPr>
              <a:t> </a:t>
            </a:r>
            <a:r>
              <a:rPr lang="en-US" sz="1800" dirty="0">
                <a:latin typeface="Arial" pitchFamily="34" charset="0"/>
                <a:cs typeface="Arial" pitchFamily="34" charset="0"/>
              </a:rPr>
              <a:t>doubt </a:t>
            </a:r>
            <a:r>
              <a:rPr lang="en-US" sz="1800" b="1" dirty="0">
                <a:solidFill>
                  <a:schemeClr val="bg1">
                    <a:lumMod val="75000"/>
                  </a:schemeClr>
                </a:solidFill>
                <a:latin typeface="Arial" pitchFamily="34" charset="0"/>
                <a:cs typeface="Arial" pitchFamily="34" charset="0"/>
              </a:rPr>
              <a:t>upon all his</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mental results. Grit </a:t>
            </a:r>
            <a:r>
              <a:rPr lang="en-US" sz="1800" b="1" dirty="0">
                <a:solidFill>
                  <a:schemeClr val="bg1">
                    <a:lumMod val="75000"/>
                  </a:schemeClr>
                </a:solidFill>
                <a:latin typeface="Arial" pitchFamily="34" charset="0"/>
                <a:cs typeface="Arial" pitchFamily="34" charset="0"/>
              </a:rPr>
              <a:t>in a</a:t>
            </a:r>
            <a:r>
              <a:rPr lang="en-US" sz="1800" b="1" dirty="0">
                <a:latin typeface="Arial" pitchFamily="34" charset="0"/>
                <a:cs typeface="Arial" pitchFamily="34" charset="0"/>
              </a:rPr>
              <a:t> </a:t>
            </a:r>
            <a:r>
              <a:rPr lang="en-US" sz="1800" dirty="0">
                <a:latin typeface="Arial" pitchFamily="34" charset="0"/>
                <a:cs typeface="Arial" pitchFamily="34" charset="0"/>
              </a:rPr>
              <a:t>sensitive instrument, </a:t>
            </a:r>
            <a:r>
              <a:rPr lang="en-US" sz="1800" b="1" dirty="0">
                <a:solidFill>
                  <a:schemeClr val="bg1">
                    <a:lumMod val="75000"/>
                  </a:schemeClr>
                </a:solidFill>
                <a:latin typeface="Arial" pitchFamily="34" charset="0"/>
                <a:cs typeface="Arial" pitchFamily="34" charset="0"/>
              </a:rPr>
              <a:t>or a</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crack </a:t>
            </a:r>
            <a:r>
              <a:rPr lang="en-US" sz="1800" b="1" dirty="0">
                <a:solidFill>
                  <a:schemeClr val="bg1">
                    <a:lumMod val="75000"/>
                  </a:schemeClr>
                </a:solidFill>
                <a:latin typeface="Arial" pitchFamily="34" charset="0"/>
                <a:cs typeface="Arial" pitchFamily="34" charset="0"/>
              </a:rPr>
              <a:t>in </a:t>
            </a:r>
            <a:r>
              <a:rPr lang="en-US" sz="1800" b="1" dirty="0">
                <a:solidFill>
                  <a:srgbClr val="00B050"/>
                </a:solidFill>
                <a:latin typeface="Arial" pitchFamily="34" charset="0"/>
                <a:cs typeface="Arial" pitchFamily="34" charset="0"/>
              </a:rPr>
              <a:t>one</a:t>
            </a:r>
            <a:r>
              <a:rPr lang="en-US" sz="1800" b="1" dirty="0">
                <a:solidFill>
                  <a:schemeClr val="bg1">
                    <a:lumMod val="75000"/>
                  </a:schemeClr>
                </a:solidFill>
                <a:latin typeface="Arial" pitchFamily="34" charset="0"/>
                <a:cs typeface="Arial" pitchFamily="34" charset="0"/>
              </a:rPr>
              <a:t> of his </a:t>
            </a:r>
            <a:r>
              <a:rPr lang="en-US" sz="1800" dirty="0">
                <a:latin typeface="Arial" pitchFamily="34" charset="0"/>
                <a:cs typeface="Arial" pitchFamily="34" charset="0"/>
              </a:rPr>
              <a:t>own high-power </a:t>
            </a:r>
            <a:r>
              <a:rPr lang="en-US" sz="1800" dirty="0">
                <a:solidFill>
                  <a:srgbClr val="00B050"/>
                </a:solidFill>
                <a:latin typeface="Arial" pitchFamily="34" charset="0"/>
                <a:cs typeface="Arial" pitchFamily="34" charset="0"/>
              </a:rPr>
              <a:t>lens</a:t>
            </a:r>
            <a:r>
              <a:rPr lang="en-US" sz="1800" dirty="0">
                <a:latin typeface="Arial" pitchFamily="34" charset="0"/>
                <a:cs typeface="Arial" pitchFamily="34" charset="0"/>
              </a:rPr>
              <a:t>es, </a:t>
            </a:r>
            <a:r>
              <a:rPr lang="en-US" sz="1800" b="1" dirty="0">
                <a:solidFill>
                  <a:schemeClr val="bg1">
                    <a:lumMod val="75000"/>
                  </a:schemeClr>
                </a:solidFill>
                <a:latin typeface="Arial" pitchFamily="34" charset="0"/>
                <a:cs typeface="Arial" pitchFamily="34" charset="0"/>
              </a:rPr>
              <a:t>would</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not be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more </a:t>
            </a:r>
            <a:r>
              <a:rPr lang="en-US" sz="1800" dirty="0">
                <a:solidFill>
                  <a:srgbClr val="00B050"/>
                </a:solidFill>
                <a:latin typeface="Arial" pitchFamily="34" charset="0"/>
                <a:cs typeface="Arial" pitchFamily="34" charset="0"/>
              </a:rPr>
              <a:t>disturb</a:t>
            </a:r>
            <a:r>
              <a:rPr lang="en-US" sz="1800" dirty="0">
                <a:latin typeface="Arial" pitchFamily="34" charset="0"/>
                <a:cs typeface="Arial" pitchFamily="34" charset="0"/>
              </a:rPr>
              <a:t>ing </a:t>
            </a:r>
            <a:r>
              <a:rPr lang="en-US" sz="1800" b="1" dirty="0">
                <a:solidFill>
                  <a:schemeClr val="bg1">
                    <a:lumMod val="75000"/>
                  </a:schemeClr>
                </a:solidFill>
                <a:latin typeface="Arial" pitchFamily="34" charset="0"/>
                <a:cs typeface="Arial" pitchFamily="34" charset="0"/>
              </a:rPr>
              <a:t>than a</a:t>
            </a:r>
            <a:r>
              <a:rPr lang="en-US" sz="1800" b="1" dirty="0">
                <a:latin typeface="Arial" pitchFamily="34" charset="0"/>
                <a:cs typeface="Arial" pitchFamily="34" charset="0"/>
              </a:rPr>
              <a:t> </a:t>
            </a:r>
            <a:r>
              <a:rPr lang="en-US" sz="1800" dirty="0">
                <a:latin typeface="Arial" pitchFamily="34" charset="0"/>
                <a:cs typeface="Arial" pitchFamily="34" charset="0"/>
              </a:rPr>
              <a:t>strong emotion </a:t>
            </a:r>
            <a:r>
              <a:rPr lang="en-US" sz="1800" b="1" dirty="0">
                <a:solidFill>
                  <a:schemeClr val="bg1">
                    <a:lumMod val="75000"/>
                  </a:schemeClr>
                </a:solidFill>
                <a:latin typeface="Arial" pitchFamily="34" charset="0"/>
                <a:cs typeface="Arial" pitchFamily="34" charset="0"/>
              </a:rPr>
              <a:t>in a</a:t>
            </a:r>
            <a:r>
              <a:rPr lang="en-US" sz="1800" dirty="0">
                <a:latin typeface="Arial" pitchFamily="34" charset="0"/>
                <a:cs typeface="Arial" pitchFamily="34" charset="0"/>
              </a:rPr>
              <a:t> nature </a:t>
            </a:r>
            <a:r>
              <a:rPr lang="en-US" sz="1800" b="1" dirty="0">
                <a:solidFill>
                  <a:schemeClr val="bg1">
                    <a:lumMod val="75000"/>
                  </a:schemeClr>
                </a:solidFill>
                <a:latin typeface="Arial" pitchFamily="34" charset="0"/>
                <a:cs typeface="Arial" pitchFamily="34" charset="0"/>
              </a:rPr>
              <a:t>such as his</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yet </a:t>
            </a:r>
            <a:r>
              <a:rPr lang="en-US" sz="1800" b="1" dirty="0">
                <a:solidFill>
                  <a:schemeClr val="bg1">
                    <a:lumMod val="75000"/>
                  </a:schemeClr>
                </a:solidFill>
                <a:latin typeface="Arial" pitchFamily="34" charset="0"/>
                <a:cs typeface="Arial" pitchFamily="34" charset="0"/>
              </a:rPr>
              <a:t>there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but </a:t>
            </a:r>
            <a:r>
              <a:rPr lang="en-US" sz="1800" b="1" dirty="0">
                <a:solidFill>
                  <a:srgbClr val="00B050"/>
                </a:solidFill>
                <a:latin typeface="Arial" pitchFamily="34" charset="0"/>
                <a:cs typeface="Arial" pitchFamily="34" charset="0"/>
              </a:rPr>
              <a:t>one </a:t>
            </a:r>
            <a:r>
              <a:rPr lang="en-US" sz="1800" dirty="0">
                <a:latin typeface="Arial" pitchFamily="34" charset="0"/>
                <a:cs typeface="Arial" pitchFamily="34" charset="0"/>
              </a:rPr>
              <a:t>woman </a:t>
            </a:r>
            <a:r>
              <a:rPr lang="en-US" sz="1800" b="1" dirty="0">
                <a:solidFill>
                  <a:schemeClr val="bg1">
                    <a:lumMod val="75000"/>
                  </a:schemeClr>
                </a:solidFill>
                <a:latin typeface="Arial" pitchFamily="34" charset="0"/>
                <a:cs typeface="Arial" pitchFamily="34" charset="0"/>
              </a:rPr>
              <a:t>to him</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 that </a:t>
            </a:r>
            <a:r>
              <a:rPr lang="en-US" sz="1800" dirty="0">
                <a:latin typeface="Arial" pitchFamily="34" charset="0"/>
                <a:cs typeface="Arial" pitchFamily="34" charset="0"/>
              </a:rPr>
              <a:t>woman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late Irene Adler, </a:t>
            </a:r>
            <a:r>
              <a:rPr lang="en-US" sz="1800" b="1" dirty="0">
                <a:solidFill>
                  <a:schemeClr val="bg1">
                    <a:lumMod val="75000"/>
                  </a:schemeClr>
                </a:solidFill>
                <a:latin typeface="Arial" pitchFamily="34" charset="0"/>
                <a:cs typeface="Arial" pitchFamily="34" charset="0"/>
              </a:rPr>
              <a:t>of </a:t>
            </a:r>
            <a:r>
              <a:rPr lang="en-US" sz="1800" dirty="0">
                <a:solidFill>
                  <a:srgbClr val="00B050"/>
                </a:solidFill>
                <a:latin typeface="Arial" pitchFamily="34" charset="0"/>
                <a:cs typeface="Arial" pitchFamily="34" charset="0"/>
              </a:rPr>
              <a:t>dubious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a:t>
            </a:r>
            <a:r>
              <a:rPr lang="en-US" sz="1800" dirty="0">
                <a:latin typeface="Arial" pitchFamily="34" charset="0"/>
                <a:cs typeface="Arial" pitchFamily="34" charset="0"/>
              </a:rPr>
              <a:t> questionable memory</a:t>
            </a:r>
            <a:r>
              <a:rPr lang="en-US" sz="1800" dirty="0" smtClean="0">
                <a:latin typeface="Arial" pitchFamily="34" charset="0"/>
                <a:cs typeface="Arial" pitchFamily="34" charset="0"/>
              </a:rPr>
              <a:t>.</a:t>
            </a:r>
            <a:endParaRPr lang="en-GB"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a:solidFill>
            <a:schemeClr val="bg2"/>
          </a:solidFill>
        </p:spPr>
        <p:txBody>
          <a:bodyPr>
            <a:normAutofit/>
          </a:bodyPr>
          <a:lstStyle/>
          <a:p>
            <a:r>
              <a:rPr lang="en-GB" sz="3100" dirty="0" smtClean="0">
                <a:latin typeface="Arial" pitchFamily="34" charset="0"/>
                <a:cs typeface="Arial" pitchFamily="34" charset="0"/>
              </a:rPr>
              <a:t>The </a:t>
            </a:r>
            <a:r>
              <a:rPr lang="en-GB" sz="3100" dirty="0" smtClean="0">
                <a:solidFill>
                  <a:srgbClr val="0070C0"/>
                </a:solidFill>
                <a:latin typeface="Arial" pitchFamily="34" charset="0"/>
                <a:cs typeface="Arial" pitchFamily="34" charset="0"/>
              </a:rPr>
              <a:t>Adventures</a:t>
            </a:r>
            <a:r>
              <a:rPr lang="en-GB" sz="3100" dirty="0" smtClean="0">
                <a:latin typeface="Arial" pitchFamily="34" charset="0"/>
                <a:cs typeface="Arial" pitchFamily="34" charset="0"/>
              </a:rPr>
              <a:t> of Sherlock Holmes</a:t>
            </a:r>
            <a:r>
              <a:rPr lang="en-GB" sz="3100" b="1" dirty="0" smtClean="0">
                <a:latin typeface="Arial" pitchFamily="34" charset="0"/>
                <a:cs typeface="Arial" pitchFamily="34" charset="0"/>
              </a:rPr>
              <a:t/>
            </a:r>
            <a:br>
              <a:rPr lang="en-GB" sz="3100" b="1" dirty="0" smtClean="0">
                <a:latin typeface="Arial" pitchFamily="34" charset="0"/>
                <a:cs typeface="Arial" pitchFamily="34" charset="0"/>
              </a:rPr>
            </a:br>
            <a:r>
              <a:rPr lang="en-GB" sz="2000" dirty="0" smtClean="0"/>
              <a:t>by Arthur Conan Doyle</a:t>
            </a:r>
            <a:endParaRPr lang="en-GB" sz="2000" dirty="0"/>
          </a:p>
        </p:txBody>
      </p:sp>
      <p:sp>
        <p:nvSpPr>
          <p:cNvPr id="3" name="Content Placeholder 2"/>
          <p:cNvSpPr>
            <a:spLocks noGrp="1"/>
          </p:cNvSpPr>
          <p:nvPr>
            <p:ph idx="1"/>
          </p:nvPr>
        </p:nvSpPr>
        <p:spPr>
          <a:xfrm>
            <a:off x="467544" y="1340768"/>
            <a:ext cx="8229600" cy="5040560"/>
          </a:xfrm>
        </p:spPr>
        <p:txBody>
          <a:bodyPr>
            <a:normAutofit/>
          </a:bodyPr>
          <a:lstStyle/>
          <a:p>
            <a:pPr marL="4763" indent="14288" algn="just">
              <a:lnSpc>
                <a:spcPct val="110000"/>
              </a:lnSpc>
              <a:buNone/>
            </a:pPr>
            <a:r>
              <a:rPr lang="en-US" sz="1800" b="1" dirty="0" smtClean="0">
                <a:solidFill>
                  <a:schemeClr val="bg1">
                    <a:lumMod val="75000"/>
                  </a:schemeClr>
                </a:solidFill>
                <a:latin typeface="Arial" pitchFamily="34" charset="0"/>
                <a:cs typeface="Arial" pitchFamily="34" charset="0"/>
              </a:rPr>
              <a:t>	To</a:t>
            </a:r>
            <a:r>
              <a:rPr lang="en-US" sz="1800" dirty="0" smtClean="0">
                <a:latin typeface="Arial" pitchFamily="34" charset="0"/>
                <a:cs typeface="Arial" pitchFamily="34" charset="0"/>
              </a:rPr>
              <a:t> </a:t>
            </a:r>
            <a:r>
              <a:rPr lang="en-US" sz="1800" dirty="0">
                <a:latin typeface="Arial" pitchFamily="34" charset="0"/>
                <a:cs typeface="Arial" pitchFamily="34" charset="0"/>
              </a:rPr>
              <a:t>Sherlock Holmes </a:t>
            </a:r>
            <a:r>
              <a:rPr lang="en-US" sz="1800" b="1" dirty="0">
                <a:solidFill>
                  <a:schemeClr val="bg1">
                    <a:lumMod val="75000"/>
                  </a:schemeClr>
                </a:solidFill>
                <a:latin typeface="Arial" pitchFamily="34" charset="0"/>
                <a:cs typeface="Arial" pitchFamily="34" charset="0"/>
              </a:rPr>
              <a:t>she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is</a:t>
            </a:r>
            <a:r>
              <a:rPr lang="en-US" sz="1800" dirty="0">
                <a:latin typeface="Arial" pitchFamily="34" charset="0"/>
                <a:cs typeface="Arial" pitchFamily="34" charset="0"/>
              </a:rPr>
              <a:t> always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woman. </a:t>
            </a:r>
            <a:r>
              <a:rPr lang="en-US" sz="1800" b="1" dirty="0">
                <a:solidFill>
                  <a:schemeClr val="bg1">
                    <a:lumMod val="75000"/>
                  </a:schemeClr>
                </a:solidFill>
                <a:latin typeface="Arial" pitchFamily="34" charset="0"/>
                <a:cs typeface="Arial" pitchFamily="34" charset="0"/>
              </a:rPr>
              <a:t>I</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have</a:t>
            </a:r>
            <a:r>
              <a:rPr lang="en-US" sz="1800" dirty="0">
                <a:latin typeface="Arial" pitchFamily="34" charset="0"/>
                <a:cs typeface="Arial" pitchFamily="34" charset="0"/>
              </a:rPr>
              <a:t> seldom heard </a:t>
            </a:r>
            <a:r>
              <a:rPr lang="en-US" sz="1800" b="1" dirty="0">
                <a:solidFill>
                  <a:schemeClr val="bg1">
                    <a:lumMod val="75000"/>
                  </a:schemeClr>
                </a:solidFill>
                <a:latin typeface="Arial" pitchFamily="34" charset="0"/>
                <a:cs typeface="Arial" pitchFamily="34" charset="0"/>
              </a:rPr>
              <a:t>him</a:t>
            </a:r>
            <a:r>
              <a:rPr lang="en-US" sz="1800" dirty="0">
                <a:solidFill>
                  <a:schemeClr val="bg1">
                    <a:lumMod val="75000"/>
                  </a:schemeClr>
                </a:solidFill>
                <a:latin typeface="Arial" pitchFamily="34" charset="0"/>
                <a:cs typeface="Arial" pitchFamily="34" charset="0"/>
              </a:rPr>
              <a:t> </a:t>
            </a:r>
            <a:r>
              <a:rPr lang="en-US" sz="1800" dirty="0">
                <a:solidFill>
                  <a:srgbClr val="00B050"/>
                </a:solidFill>
                <a:latin typeface="Arial" pitchFamily="34" charset="0"/>
                <a:cs typeface="Arial" pitchFamily="34" charset="0"/>
              </a:rPr>
              <a:t>mention</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her under any </a:t>
            </a:r>
            <a:r>
              <a:rPr lang="en-US" sz="1800" dirty="0">
                <a:latin typeface="Arial" pitchFamily="34" charset="0"/>
                <a:cs typeface="Arial" pitchFamily="34" charset="0"/>
              </a:rPr>
              <a:t>other name. </a:t>
            </a:r>
            <a:r>
              <a:rPr lang="en-US" sz="1800" b="1" dirty="0">
                <a:solidFill>
                  <a:schemeClr val="bg1">
                    <a:lumMod val="75000"/>
                  </a:schemeClr>
                </a:solidFill>
                <a:latin typeface="Arial" pitchFamily="34" charset="0"/>
                <a:cs typeface="Arial" pitchFamily="34" charset="0"/>
              </a:rPr>
              <a:t>In his </a:t>
            </a:r>
            <a:r>
              <a:rPr lang="en-US" sz="1800" dirty="0">
                <a:latin typeface="Arial" pitchFamily="34" charset="0"/>
                <a:cs typeface="Arial" pitchFamily="34" charset="0"/>
              </a:rPr>
              <a:t>eyes </a:t>
            </a:r>
            <a:r>
              <a:rPr lang="en-US" sz="1800" b="1" dirty="0">
                <a:solidFill>
                  <a:schemeClr val="bg1">
                    <a:lumMod val="75000"/>
                  </a:schemeClr>
                </a:solidFill>
                <a:latin typeface="Arial" pitchFamily="34" charset="0"/>
                <a:cs typeface="Arial" pitchFamily="34" charset="0"/>
              </a:rPr>
              <a:t>she</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eclipse</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and</a:t>
            </a:r>
            <a:r>
              <a:rPr lang="en-US" sz="1800" b="1" dirty="0">
                <a:latin typeface="Arial" pitchFamily="34" charset="0"/>
                <a:cs typeface="Arial" pitchFamily="34" charset="0"/>
              </a:rPr>
              <a:t> </a:t>
            </a:r>
            <a:r>
              <a:rPr lang="en-US" sz="1800" dirty="0">
                <a:solidFill>
                  <a:srgbClr val="00B050"/>
                </a:solidFill>
                <a:latin typeface="Arial" pitchFamily="34" charset="0"/>
                <a:cs typeface="Arial" pitchFamily="34" charset="0"/>
              </a:rPr>
              <a:t>predominate</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whole </a:t>
            </a:r>
            <a:r>
              <a:rPr lang="en-US" sz="1800" b="1" dirty="0">
                <a:solidFill>
                  <a:schemeClr val="bg1">
                    <a:lumMod val="75000"/>
                  </a:schemeClr>
                </a:solidFill>
                <a:latin typeface="Arial" pitchFamily="34" charset="0"/>
                <a:cs typeface="Arial" pitchFamily="34" charset="0"/>
              </a:rPr>
              <a:t>of her</a:t>
            </a:r>
            <a:r>
              <a:rPr lang="en-US" sz="1800" b="1" dirty="0">
                <a:latin typeface="Arial" pitchFamily="34" charset="0"/>
                <a:cs typeface="Arial" pitchFamily="34" charset="0"/>
              </a:rPr>
              <a:t> </a:t>
            </a:r>
            <a:r>
              <a:rPr lang="en-US" sz="1800" dirty="0">
                <a:solidFill>
                  <a:srgbClr val="00B050"/>
                </a:solidFill>
                <a:latin typeface="Arial" pitchFamily="34" charset="0"/>
                <a:cs typeface="Arial" pitchFamily="34" charset="0"/>
              </a:rPr>
              <a:t>sex</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not that he </a:t>
            </a:r>
            <a:r>
              <a:rPr lang="en-US" sz="1800" dirty="0">
                <a:latin typeface="Arial" pitchFamily="34" charset="0"/>
                <a:cs typeface="Arial" pitchFamily="34" charset="0"/>
              </a:rPr>
              <a:t>felt </a:t>
            </a:r>
            <a:r>
              <a:rPr lang="en-US" sz="1800" b="1" dirty="0">
                <a:solidFill>
                  <a:schemeClr val="bg1">
                    <a:lumMod val="75000"/>
                  </a:schemeClr>
                </a:solidFill>
                <a:latin typeface="Arial" pitchFamily="34" charset="0"/>
                <a:cs typeface="Arial" pitchFamily="34" charset="0"/>
              </a:rPr>
              <a:t>any</a:t>
            </a:r>
            <a:r>
              <a:rPr lang="en-US" sz="1800" b="1" dirty="0">
                <a:latin typeface="Arial" pitchFamily="34" charset="0"/>
                <a:cs typeface="Arial" pitchFamily="34" charset="0"/>
              </a:rPr>
              <a:t> </a:t>
            </a:r>
            <a:r>
              <a:rPr lang="en-US" sz="1800" dirty="0">
                <a:solidFill>
                  <a:srgbClr val="0070C0"/>
                </a:solidFill>
                <a:latin typeface="Arial" pitchFamily="34" charset="0"/>
                <a:cs typeface="Arial" pitchFamily="34" charset="0"/>
              </a:rPr>
              <a:t>emotion</a:t>
            </a:r>
            <a:r>
              <a:rPr lang="en-US" sz="1800" dirty="0">
                <a:latin typeface="Arial" pitchFamily="34" charset="0"/>
                <a:cs typeface="Arial" pitchFamily="34" charset="0"/>
              </a:rPr>
              <a:t> akin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latin typeface="Arial" pitchFamily="34" charset="0"/>
                <a:cs typeface="Arial" pitchFamily="34" charset="0"/>
              </a:rPr>
              <a:t>love </a:t>
            </a:r>
            <a:r>
              <a:rPr lang="en-US" sz="1800" b="1" dirty="0">
                <a:solidFill>
                  <a:schemeClr val="bg1">
                    <a:lumMod val="75000"/>
                  </a:schemeClr>
                </a:solidFill>
                <a:latin typeface="Arial" pitchFamily="34" charset="0"/>
                <a:cs typeface="Arial" pitchFamily="34" charset="0"/>
              </a:rPr>
              <a:t>for</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Irene</a:t>
            </a:r>
            <a:r>
              <a:rPr lang="en-US" sz="1800" dirty="0">
                <a:latin typeface="Arial" pitchFamily="34" charset="0"/>
                <a:cs typeface="Arial" pitchFamily="34" charset="0"/>
              </a:rPr>
              <a:t> Adler. </a:t>
            </a:r>
            <a:r>
              <a:rPr lang="en-US" sz="1800" b="1" dirty="0">
                <a:solidFill>
                  <a:schemeClr val="bg1">
                    <a:lumMod val="75000"/>
                  </a:schemeClr>
                </a:solidFill>
                <a:latin typeface="Arial" pitchFamily="34" charset="0"/>
                <a:cs typeface="Arial" pitchFamily="34" charset="0"/>
              </a:rPr>
              <a:t>All</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emotion</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and that </a:t>
            </a:r>
            <a:r>
              <a:rPr lang="en-US" sz="1800" b="1" dirty="0">
                <a:solidFill>
                  <a:srgbClr val="00B050"/>
                </a:solidFill>
                <a:latin typeface="Arial" pitchFamily="34" charset="0"/>
                <a:cs typeface="Arial" pitchFamily="34" charset="0"/>
              </a:rPr>
              <a:t>one</a:t>
            </a:r>
            <a:r>
              <a:rPr lang="en-US" sz="1800" b="1" dirty="0">
                <a:solidFill>
                  <a:schemeClr val="bg1">
                    <a:lumMod val="75000"/>
                  </a:schemeClr>
                </a:solidFill>
                <a:latin typeface="Arial" pitchFamily="34" charset="0"/>
                <a:cs typeface="Arial" pitchFamily="34" charset="0"/>
              </a:rPr>
              <a:t> </a:t>
            </a:r>
            <a:r>
              <a:rPr lang="en-US" sz="1800" dirty="0">
                <a:solidFill>
                  <a:srgbClr val="00B050"/>
                </a:solidFill>
                <a:latin typeface="Arial" pitchFamily="34" charset="0"/>
                <a:cs typeface="Arial" pitchFamily="34" charset="0"/>
              </a:rPr>
              <a:t>particular</a:t>
            </a:r>
            <a:r>
              <a:rPr lang="en-US" sz="1800" dirty="0">
                <a:latin typeface="Arial" pitchFamily="34" charset="0"/>
                <a:cs typeface="Arial" pitchFamily="34" charset="0"/>
              </a:rPr>
              <a:t>ly, </a:t>
            </a:r>
            <a:r>
              <a:rPr lang="en-US" sz="1800" b="1" dirty="0">
                <a:solidFill>
                  <a:schemeClr val="bg1">
                    <a:lumMod val="75000"/>
                  </a:schemeClr>
                </a:solidFill>
                <a:latin typeface="Arial" pitchFamily="34" charset="0"/>
                <a:cs typeface="Arial" pitchFamily="34" charset="0"/>
              </a:rPr>
              <a:t>were</a:t>
            </a:r>
            <a:r>
              <a:rPr lang="en-US" sz="1800" b="1" dirty="0">
                <a:solidFill>
                  <a:srgbClr val="FF0000"/>
                </a:solidFill>
                <a:latin typeface="Arial" pitchFamily="34" charset="0"/>
                <a:cs typeface="Arial" pitchFamily="34" charset="0"/>
              </a:rPr>
              <a:t> </a:t>
            </a:r>
            <a:r>
              <a:rPr lang="en-US" sz="1800" dirty="0">
                <a:solidFill>
                  <a:srgbClr val="00B050"/>
                </a:solidFill>
                <a:latin typeface="Arial" pitchFamily="34" charset="0"/>
                <a:cs typeface="Arial" pitchFamily="34" charset="0"/>
              </a:rPr>
              <a:t>abhorrent</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his</a:t>
            </a:r>
            <a:r>
              <a:rPr lang="en-US" sz="1800" b="1" dirty="0">
                <a:latin typeface="Arial" pitchFamily="34" charset="0"/>
                <a:cs typeface="Arial" pitchFamily="34" charset="0"/>
              </a:rPr>
              <a:t> </a:t>
            </a:r>
            <a:r>
              <a:rPr lang="en-US" sz="1800" dirty="0">
                <a:latin typeface="Arial" pitchFamily="34" charset="0"/>
                <a:cs typeface="Arial" pitchFamily="34" charset="0"/>
              </a:rPr>
              <a:t>cold, </a:t>
            </a:r>
            <a:r>
              <a:rPr lang="en-US" sz="1800" dirty="0">
                <a:solidFill>
                  <a:srgbClr val="00B050"/>
                </a:solidFill>
                <a:latin typeface="Arial" pitchFamily="34" charset="0"/>
                <a:cs typeface="Arial" pitchFamily="34" charset="0"/>
              </a:rPr>
              <a:t>precise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but</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admirabl</a:t>
            </a:r>
            <a:r>
              <a:rPr lang="en-US" sz="1800" dirty="0">
                <a:latin typeface="Arial" pitchFamily="34" charset="0"/>
                <a:cs typeface="Arial" pitchFamily="34" charset="0"/>
              </a:rPr>
              <a:t>y </a:t>
            </a:r>
            <a:r>
              <a:rPr lang="en-US" sz="1800" dirty="0">
                <a:solidFill>
                  <a:srgbClr val="0070C0"/>
                </a:solidFill>
                <a:latin typeface="Arial" pitchFamily="34" charset="0"/>
                <a:cs typeface="Arial" pitchFamily="34" charset="0"/>
              </a:rPr>
              <a:t>balanc</a:t>
            </a:r>
            <a:r>
              <a:rPr lang="en-US" sz="1800" dirty="0">
                <a:latin typeface="Arial" pitchFamily="34" charset="0"/>
                <a:cs typeface="Arial" pitchFamily="34" charset="0"/>
              </a:rPr>
              <a:t>ed mind.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a:t>
            </a:r>
            <a:r>
              <a:rPr lang="en-US" sz="1800" dirty="0">
                <a:latin typeface="Arial" pitchFamily="34" charset="0"/>
                <a:cs typeface="Arial" pitchFamily="34" charset="0"/>
              </a:rPr>
              <a:t> take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most </a:t>
            </a:r>
            <a:r>
              <a:rPr lang="en-US" sz="1800" dirty="0">
                <a:solidFill>
                  <a:srgbClr val="00B050"/>
                </a:solidFill>
                <a:latin typeface="Arial" pitchFamily="34" charset="0"/>
                <a:cs typeface="Arial" pitchFamily="34" charset="0"/>
              </a:rPr>
              <a:t>perfect</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reason</a:t>
            </a:r>
            <a:r>
              <a:rPr lang="en-US" sz="1800" dirty="0">
                <a:latin typeface="Arial" pitchFamily="34" charset="0"/>
                <a:cs typeface="Arial" pitchFamily="34" charset="0"/>
              </a:rPr>
              <a:t>ing </a:t>
            </a:r>
            <a:r>
              <a:rPr lang="en-US" sz="1800" b="1" dirty="0">
                <a:solidFill>
                  <a:schemeClr val="bg1">
                    <a:lumMod val="75000"/>
                  </a:schemeClr>
                </a:solidFill>
                <a:latin typeface="Arial" pitchFamily="34" charset="0"/>
                <a:cs typeface="Arial" pitchFamily="34" charset="0"/>
              </a:rPr>
              <a:t>and </a:t>
            </a:r>
            <a:r>
              <a:rPr lang="en-US" sz="1800" dirty="0">
                <a:solidFill>
                  <a:srgbClr val="0070C0"/>
                </a:solidFill>
                <a:latin typeface="Arial" pitchFamily="34" charset="0"/>
                <a:cs typeface="Arial" pitchFamily="34" charset="0"/>
              </a:rPr>
              <a:t>observ</a:t>
            </a:r>
            <a:r>
              <a:rPr lang="en-US" sz="1800" dirty="0">
                <a:latin typeface="Arial" pitchFamily="34" charset="0"/>
                <a:cs typeface="Arial" pitchFamily="34" charset="0"/>
              </a:rPr>
              <a:t>ing </a:t>
            </a:r>
            <a:r>
              <a:rPr lang="en-US" sz="1800" dirty="0">
                <a:solidFill>
                  <a:srgbClr val="0070C0"/>
                </a:solidFill>
                <a:latin typeface="Arial" pitchFamily="34" charset="0"/>
                <a:cs typeface="Arial" pitchFamily="34" charset="0"/>
              </a:rPr>
              <a:t>machine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that the </a:t>
            </a:r>
            <a:r>
              <a:rPr lang="en-US" sz="1800" dirty="0">
                <a:latin typeface="Arial" pitchFamily="34" charset="0"/>
                <a:cs typeface="Arial" pitchFamily="34" charset="0"/>
              </a:rPr>
              <a:t>world </a:t>
            </a:r>
            <a:r>
              <a:rPr lang="en-US" sz="1800" b="1" dirty="0">
                <a:solidFill>
                  <a:schemeClr val="bg1">
                    <a:lumMod val="75000"/>
                  </a:schemeClr>
                </a:solidFill>
                <a:latin typeface="Arial" pitchFamily="34" charset="0"/>
                <a:cs typeface="Arial" pitchFamily="34" charset="0"/>
              </a:rPr>
              <a:t>has</a:t>
            </a:r>
            <a:r>
              <a:rPr lang="en-US" sz="1800" dirty="0">
                <a:latin typeface="Arial" pitchFamily="34" charset="0"/>
                <a:cs typeface="Arial" pitchFamily="34" charset="0"/>
              </a:rPr>
              <a:t> seen, </a:t>
            </a:r>
            <a:r>
              <a:rPr lang="en-US" sz="1800" b="1" dirty="0">
                <a:solidFill>
                  <a:schemeClr val="bg1">
                    <a:lumMod val="75000"/>
                  </a:schemeClr>
                </a:solidFill>
                <a:latin typeface="Arial" pitchFamily="34" charset="0"/>
                <a:cs typeface="Arial" pitchFamily="34" charset="0"/>
              </a:rPr>
              <a:t>but as a </a:t>
            </a:r>
            <a:r>
              <a:rPr lang="en-US" sz="1800" dirty="0">
                <a:latin typeface="Arial" pitchFamily="34" charset="0"/>
                <a:cs typeface="Arial" pitchFamily="34" charset="0"/>
              </a:rPr>
              <a:t>lover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would have </a:t>
            </a:r>
            <a:r>
              <a:rPr lang="en-US" sz="1800" dirty="0">
                <a:solidFill>
                  <a:srgbClr val="0070C0"/>
                </a:solidFill>
                <a:latin typeface="Arial" pitchFamily="34" charset="0"/>
                <a:cs typeface="Arial" pitchFamily="34" charset="0"/>
              </a:rPr>
              <a:t>place</a:t>
            </a:r>
            <a:r>
              <a:rPr lang="en-US" sz="1800" dirty="0">
                <a:latin typeface="Arial" pitchFamily="34" charset="0"/>
                <a:cs typeface="Arial" pitchFamily="34" charset="0"/>
              </a:rPr>
              <a:t>d </a:t>
            </a:r>
            <a:r>
              <a:rPr lang="en-US" sz="1800" b="1" dirty="0">
                <a:solidFill>
                  <a:schemeClr val="bg1">
                    <a:lumMod val="75000"/>
                  </a:schemeClr>
                </a:solidFill>
                <a:latin typeface="Arial" pitchFamily="34" charset="0"/>
                <a:cs typeface="Arial" pitchFamily="34" charset="0"/>
              </a:rPr>
              <a:t>himself in a </a:t>
            </a:r>
            <a:r>
              <a:rPr lang="en-US" sz="1800" dirty="0">
                <a:solidFill>
                  <a:srgbClr val="0070C0"/>
                </a:solidFill>
                <a:latin typeface="Arial" pitchFamily="34" charset="0"/>
                <a:cs typeface="Arial" pitchFamily="34" charset="0"/>
              </a:rPr>
              <a:t>false position</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He</a:t>
            </a:r>
            <a:r>
              <a:rPr lang="en-US" sz="1800" b="1" dirty="0">
                <a:latin typeface="Arial" pitchFamily="34" charset="0"/>
                <a:cs typeface="Arial" pitchFamily="34" charset="0"/>
              </a:rPr>
              <a:t> </a:t>
            </a:r>
            <a:r>
              <a:rPr lang="en-US" sz="1800" dirty="0">
                <a:latin typeface="Arial" pitchFamily="34" charset="0"/>
                <a:cs typeface="Arial" pitchFamily="34" charset="0"/>
              </a:rPr>
              <a:t>never spoke </a:t>
            </a:r>
            <a:r>
              <a:rPr lang="en-US" sz="1800" b="1" dirty="0">
                <a:solidFill>
                  <a:schemeClr val="bg1">
                    <a:lumMod val="75000"/>
                  </a:schemeClr>
                </a:solidFill>
                <a:latin typeface="Arial" pitchFamily="34" charset="0"/>
                <a:cs typeface="Arial" pitchFamily="34" charset="0"/>
              </a:rPr>
              <a:t>of the </a:t>
            </a:r>
            <a:r>
              <a:rPr lang="en-US" sz="1800" dirty="0">
                <a:latin typeface="Arial" pitchFamily="34" charset="0"/>
                <a:cs typeface="Arial" pitchFamily="34" charset="0"/>
              </a:rPr>
              <a:t>softer </a:t>
            </a:r>
            <a:r>
              <a:rPr lang="en-US" sz="1800" dirty="0">
                <a:solidFill>
                  <a:srgbClr val="0070C0"/>
                </a:solidFill>
                <a:latin typeface="Arial" pitchFamily="34" charset="0"/>
                <a:cs typeface="Arial" pitchFamily="34" charset="0"/>
              </a:rPr>
              <a:t>passion</a:t>
            </a:r>
            <a:r>
              <a:rPr lang="en-US" sz="1800" dirty="0">
                <a:latin typeface="Arial" pitchFamily="34" charset="0"/>
                <a:cs typeface="Arial" pitchFamily="34" charset="0"/>
              </a:rPr>
              <a:t>s, </a:t>
            </a:r>
            <a:r>
              <a:rPr lang="en-US" sz="1800" dirty="0">
                <a:solidFill>
                  <a:srgbClr val="0070C0"/>
                </a:solidFill>
                <a:latin typeface="Arial" pitchFamily="34" charset="0"/>
                <a:cs typeface="Arial" pitchFamily="34" charset="0"/>
              </a:rPr>
              <a:t>save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with a</a:t>
            </a:r>
            <a:r>
              <a:rPr lang="en-US" sz="1800" dirty="0">
                <a:solidFill>
                  <a:schemeClr val="bg1">
                    <a:lumMod val="75000"/>
                  </a:schemeClr>
                </a:solidFill>
                <a:latin typeface="Arial" pitchFamily="34" charset="0"/>
                <a:cs typeface="Arial" pitchFamily="34" charset="0"/>
              </a:rPr>
              <a:t> </a:t>
            </a:r>
            <a:r>
              <a:rPr lang="en-US" sz="1800" dirty="0">
                <a:solidFill>
                  <a:srgbClr val="0070C0"/>
                </a:solidFill>
                <a:latin typeface="Arial" pitchFamily="34" charset="0"/>
                <a:cs typeface="Arial" pitchFamily="34" charset="0"/>
              </a:rPr>
              <a:t>gibe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 a</a:t>
            </a:r>
            <a:r>
              <a:rPr lang="en-US" sz="1800" b="1" dirty="0">
                <a:latin typeface="Arial" pitchFamily="34" charset="0"/>
                <a:cs typeface="Arial" pitchFamily="34" charset="0"/>
              </a:rPr>
              <a:t> </a:t>
            </a:r>
            <a:r>
              <a:rPr lang="en-US" sz="1800" dirty="0">
                <a:latin typeface="Arial" pitchFamily="34" charset="0"/>
                <a:cs typeface="Arial" pitchFamily="34" charset="0"/>
              </a:rPr>
              <a:t>sneer. </a:t>
            </a:r>
            <a:r>
              <a:rPr lang="en-US" sz="1800" b="1" dirty="0">
                <a:solidFill>
                  <a:schemeClr val="bg1">
                    <a:lumMod val="75000"/>
                  </a:schemeClr>
                </a:solidFill>
                <a:latin typeface="Arial" pitchFamily="34" charset="0"/>
                <a:cs typeface="Arial" pitchFamily="34" charset="0"/>
              </a:rPr>
              <a:t>They</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were</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admirable</a:t>
            </a:r>
            <a:r>
              <a:rPr lang="en-US" sz="1800" dirty="0">
                <a:latin typeface="Arial" pitchFamily="34" charset="0"/>
                <a:cs typeface="Arial" pitchFamily="34" charset="0"/>
              </a:rPr>
              <a:t> things </a:t>
            </a:r>
            <a:r>
              <a:rPr lang="en-US" sz="1800" b="1" dirty="0">
                <a:solidFill>
                  <a:schemeClr val="bg1">
                    <a:lumMod val="75000"/>
                  </a:schemeClr>
                </a:solidFill>
                <a:latin typeface="Arial" pitchFamily="34" charset="0"/>
                <a:cs typeface="Arial" pitchFamily="34" charset="0"/>
              </a:rPr>
              <a:t>for</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 </a:t>
            </a:r>
            <a:r>
              <a:rPr lang="en-US" sz="1800" dirty="0">
                <a:solidFill>
                  <a:srgbClr val="0070C0"/>
                </a:solidFill>
                <a:latin typeface="Arial" pitchFamily="34" charset="0"/>
                <a:cs typeface="Arial" pitchFamily="34" charset="0"/>
              </a:rPr>
              <a:t>observe</a:t>
            </a:r>
            <a:r>
              <a:rPr lang="en-US" sz="1800" dirty="0">
                <a:latin typeface="Arial" pitchFamily="34" charset="0"/>
                <a:cs typeface="Arial" pitchFamily="34" charset="0"/>
              </a:rPr>
              <a:t>r—</a:t>
            </a:r>
            <a:r>
              <a:rPr lang="en-US" sz="1800" dirty="0">
                <a:solidFill>
                  <a:srgbClr val="0070C0"/>
                </a:solidFill>
                <a:latin typeface="Arial" pitchFamily="34" charset="0"/>
                <a:cs typeface="Arial" pitchFamily="34" charset="0"/>
              </a:rPr>
              <a:t>excellent </a:t>
            </a:r>
            <a:r>
              <a:rPr lang="en-US" sz="1800" b="1" dirty="0">
                <a:solidFill>
                  <a:schemeClr val="bg1">
                    <a:lumMod val="75000"/>
                  </a:schemeClr>
                </a:solidFill>
                <a:latin typeface="Arial" pitchFamily="34" charset="0"/>
                <a:cs typeface="Arial" pitchFamily="34" charset="0"/>
              </a:rPr>
              <a:t>for </a:t>
            </a:r>
            <a:r>
              <a:rPr lang="en-US" sz="1800" dirty="0">
                <a:latin typeface="Arial" pitchFamily="34" charset="0"/>
                <a:cs typeface="Arial" pitchFamily="34" charset="0"/>
              </a:rPr>
              <a:t>drawing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solidFill>
                  <a:srgbClr val="0070C0"/>
                </a:solidFill>
                <a:latin typeface="Arial" pitchFamily="34" charset="0"/>
                <a:cs typeface="Arial" pitchFamily="34" charset="0"/>
              </a:rPr>
              <a:t>veil</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from </a:t>
            </a:r>
            <a:r>
              <a:rPr lang="en-US" sz="1800" dirty="0">
                <a:latin typeface="Arial" pitchFamily="34" charset="0"/>
                <a:cs typeface="Arial" pitchFamily="34" charset="0"/>
              </a:rPr>
              <a:t>men</a:t>
            </a:r>
            <a:r>
              <a:rPr lang="en-US" sz="1800" b="1" dirty="0">
                <a:solidFill>
                  <a:schemeClr val="bg1">
                    <a:lumMod val="75000"/>
                  </a:schemeClr>
                </a:solidFill>
                <a:latin typeface="Arial" pitchFamily="34" charset="0"/>
                <a:cs typeface="Arial" pitchFamily="34" charset="0"/>
              </a:rPr>
              <a:t>'s</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motive</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and </a:t>
            </a:r>
            <a:r>
              <a:rPr lang="en-US" sz="1800" dirty="0">
                <a:solidFill>
                  <a:srgbClr val="00B050"/>
                </a:solidFill>
                <a:latin typeface="Arial" pitchFamily="34" charset="0"/>
                <a:cs typeface="Arial" pitchFamily="34" charset="0"/>
              </a:rPr>
              <a:t>action</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But for the </a:t>
            </a:r>
            <a:r>
              <a:rPr lang="en-US" sz="1800" dirty="0">
                <a:solidFill>
                  <a:srgbClr val="0070C0"/>
                </a:solidFill>
                <a:latin typeface="Arial" pitchFamily="34" charset="0"/>
                <a:cs typeface="Arial" pitchFamily="34" charset="0"/>
              </a:rPr>
              <a:t>train</a:t>
            </a:r>
            <a:r>
              <a:rPr lang="en-US" sz="1800" dirty="0">
                <a:latin typeface="Arial" pitchFamily="34" charset="0"/>
                <a:cs typeface="Arial" pitchFamily="34" charset="0"/>
              </a:rPr>
              <a:t>ed </a:t>
            </a:r>
            <a:r>
              <a:rPr lang="en-US" sz="1800" dirty="0" err="1">
                <a:solidFill>
                  <a:srgbClr val="0070C0"/>
                </a:solidFill>
                <a:latin typeface="Arial" pitchFamily="34" charset="0"/>
                <a:cs typeface="Arial" pitchFamily="34" charset="0"/>
              </a:rPr>
              <a:t>reason</a:t>
            </a:r>
            <a:r>
              <a:rPr lang="en-US" sz="1800" dirty="0" err="1">
                <a:latin typeface="Arial" pitchFamily="34" charset="0"/>
                <a:cs typeface="Arial" pitchFamily="34" charset="0"/>
              </a:rPr>
              <a:t>er</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admit </a:t>
            </a:r>
            <a:r>
              <a:rPr lang="en-US" sz="1800" b="1" dirty="0">
                <a:solidFill>
                  <a:schemeClr val="bg1">
                    <a:lumMod val="75000"/>
                  </a:schemeClr>
                </a:solidFill>
                <a:latin typeface="Arial" pitchFamily="34" charset="0"/>
                <a:cs typeface="Arial" pitchFamily="34" charset="0"/>
              </a:rPr>
              <a:t>such</a:t>
            </a:r>
            <a:r>
              <a:rPr lang="en-US" sz="1800" b="1" dirty="0">
                <a:latin typeface="Arial" pitchFamily="34" charset="0"/>
                <a:cs typeface="Arial" pitchFamily="34" charset="0"/>
              </a:rPr>
              <a:t> </a:t>
            </a:r>
            <a:r>
              <a:rPr lang="en-US" sz="1800" dirty="0">
                <a:solidFill>
                  <a:srgbClr val="0070C0"/>
                </a:solidFill>
                <a:latin typeface="Arial" pitchFamily="34" charset="0"/>
                <a:cs typeface="Arial" pitchFamily="34" charset="0"/>
              </a:rPr>
              <a:t>intrusion</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into his </a:t>
            </a:r>
            <a:r>
              <a:rPr lang="en-US" sz="1800" dirty="0">
                <a:latin typeface="Arial" pitchFamily="34" charset="0"/>
                <a:cs typeface="Arial" pitchFamily="34" charset="0"/>
              </a:rPr>
              <a:t>own</a:t>
            </a:r>
            <a:r>
              <a:rPr lang="en-US" sz="1800" b="1" dirty="0">
                <a:latin typeface="Arial" pitchFamily="34" charset="0"/>
                <a:cs typeface="Arial" pitchFamily="34" charset="0"/>
              </a:rPr>
              <a:t> </a:t>
            </a:r>
            <a:r>
              <a:rPr lang="en-US" sz="1800" dirty="0">
                <a:solidFill>
                  <a:srgbClr val="0070C0"/>
                </a:solidFill>
                <a:latin typeface="Arial" pitchFamily="34" charset="0"/>
                <a:cs typeface="Arial" pitchFamily="34" charset="0"/>
              </a:rPr>
              <a:t>delicate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 </a:t>
            </a:r>
            <a:r>
              <a:rPr lang="en-US" sz="1800" dirty="0">
                <a:solidFill>
                  <a:srgbClr val="0070C0"/>
                </a:solidFill>
                <a:latin typeface="Arial" pitchFamily="34" charset="0"/>
                <a:cs typeface="Arial" pitchFamily="34" charset="0"/>
              </a:rPr>
              <a:t>fine</a:t>
            </a:r>
            <a:r>
              <a:rPr lang="en-US" sz="1800" dirty="0">
                <a:latin typeface="Arial" pitchFamily="34" charset="0"/>
                <a:cs typeface="Arial" pitchFamily="34" charset="0"/>
              </a:rPr>
              <a:t>ly </a:t>
            </a:r>
            <a:r>
              <a:rPr lang="en-US" sz="1800" dirty="0">
                <a:solidFill>
                  <a:srgbClr val="00B050"/>
                </a:solidFill>
                <a:latin typeface="Arial" pitchFamily="34" charset="0"/>
                <a:cs typeface="Arial" pitchFamily="34" charset="0"/>
              </a:rPr>
              <a:t>adjust</a:t>
            </a:r>
            <a:r>
              <a:rPr lang="en-US" sz="1800" dirty="0">
                <a:latin typeface="Arial" pitchFamily="34" charset="0"/>
                <a:cs typeface="Arial" pitchFamily="34" charset="0"/>
              </a:rPr>
              <a:t>ed </a:t>
            </a:r>
            <a:r>
              <a:rPr lang="en-US" sz="1800" dirty="0">
                <a:solidFill>
                  <a:srgbClr val="0070C0"/>
                </a:solidFill>
                <a:latin typeface="Arial" pitchFamily="34" charset="0"/>
                <a:cs typeface="Arial" pitchFamily="34" charset="0"/>
              </a:rPr>
              <a:t>temperament</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solidFill>
                  <a:srgbClr val="00B050"/>
                </a:solidFill>
                <a:latin typeface="Arial" pitchFamily="34" charset="0"/>
                <a:cs typeface="Arial" pitchFamily="34" charset="0"/>
              </a:rPr>
              <a:t>introduce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distract</a:t>
            </a:r>
            <a:r>
              <a:rPr lang="en-US" sz="1800" dirty="0">
                <a:latin typeface="Arial" pitchFamily="34" charset="0"/>
                <a:cs typeface="Arial" pitchFamily="34" charset="0"/>
              </a:rPr>
              <a:t>ing </a:t>
            </a:r>
            <a:r>
              <a:rPr lang="en-US" sz="1800" dirty="0">
                <a:solidFill>
                  <a:srgbClr val="0070C0"/>
                </a:solidFill>
                <a:latin typeface="Arial" pitchFamily="34" charset="0"/>
                <a:cs typeface="Arial" pitchFamily="34" charset="0"/>
              </a:rPr>
              <a:t>factor</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which</a:t>
            </a:r>
            <a:r>
              <a:rPr lang="en-US" sz="1800" dirty="0">
                <a:latin typeface="Arial" pitchFamily="34" charset="0"/>
                <a:cs typeface="Arial" pitchFamily="34" charset="0"/>
              </a:rPr>
              <a:t> might throw </a:t>
            </a:r>
            <a:r>
              <a:rPr lang="en-US" sz="1800" b="1" dirty="0">
                <a:solidFill>
                  <a:schemeClr val="bg1">
                    <a:lumMod val="75000"/>
                  </a:schemeClr>
                </a:solidFill>
                <a:latin typeface="Arial" pitchFamily="34" charset="0"/>
                <a:cs typeface="Arial" pitchFamily="34" charset="0"/>
              </a:rPr>
              <a:t>a</a:t>
            </a:r>
            <a:r>
              <a:rPr lang="en-US" sz="1800" b="1" dirty="0">
                <a:latin typeface="Arial" pitchFamily="34" charset="0"/>
                <a:cs typeface="Arial" pitchFamily="34" charset="0"/>
              </a:rPr>
              <a:t> </a:t>
            </a:r>
            <a:r>
              <a:rPr lang="en-US" sz="1800" dirty="0">
                <a:solidFill>
                  <a:srgbClr val="0070C0"/>
                </a:solidFill>
                <a:latin typeface="Arial" pitchFamily="34" charset="0"/>
                <a:cs typeface="Arial" pitchFamily="34" charset="0"/>
              </a:rPr>
              <a:t>doubt </a:t>
            </a:r>
            <a:r>
              <a:rPr lang="en-US" sz="1800" b="1" dirty="0">
                <a:solidFill>
                  <a:schemeClr val="bg1">
                    <a:lumMod val="75000"/>
                  </a:schemeClr>
                </a:solidFill>
                <a:latin typeface="Arial" pitchFamily="34" charset="0"/>
                <a:cs typeface="Arial" pitchFamily="34" charset="0"/>
              </a:rPr>
              <a:t>upon all his</a:t>
            </a:r>
            <a:r>
              <a:rPr lang="en-US" sz="1800" dirty="0">
                <a:solidFill>
                  <a:schemeClr val="bg1">
                    <a:lumMod val="75000"/>
                  </a:schemeClr>
                </a:solidFill>
                <a:latin typeface="Arial" pitchFamily="34" charset="0"/>
                <a:cs typeface="Arial" pitchFamily="34" charset="0"/>
              </a:rPr>
              <a:t> </a:t>
            </a:r>
            <a:r>
              <a:rPr lang="en-US" sz="1800" dirty="0">
                <a:solidFill>
                  <a:srgbClr val="0070C0"/>
                </a:solidFill>
                <a:latin typeface="Arial" pitchFamily="34" charset="0"/>
                <a:cs typeface="Arial" pitchFamily="34" charset="0"/>
              </a:rPr>
              <a:t>mental</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result</a:t>
            </a:r>
            <a:r>
              <a:rPr lang="en-US" sz="1800" dirty="0">
                <a:latin typeface="Arial" pitchFamily="34" charset="0"/>
                <a:cs typeface="Arial" pitchFamily="34" charset="0"/>
              </a:rPr>
              <a:t>s. Grit </a:t>
            </a:r>
            <a:r>
              <a:rPr lang="en-US" sz="1800" b="1" dirty="0">
                <a:solidFill>
                  <a:schemeClr val="bg1">
                    <a:lumMod val="75000"/>
                  </a:schemeClr>
                </a:solidFill>
                <a:latin typeface="Arial" pitchFamily="34" charset="0"/>
                <a:cs typeface="Arial" pitchFamily="34" charset="0"/>
              </a:rPr>
              <a:t>in a</a:t>
            </a:r>
            <a:r>
              <a:rPr lang="en-US" sz="1800" b="1" dirty="0">
                <a:latin typeface="Arial" pitchFamily="34" charset="0"/>
                <a:cs typeface="Arial" pitchFamily="34" charset="0"/>
              </a:rPr>
              <a:t> </a:t>
            </a:r>
            <a:r>
              <a:rPr lang="en-US" sz="1800" dirty="0">
                <a:solidFill>
                  <a:srgbClr val="0070C0"/>
                </a:solidFill>
                <a:latin typeface="Arial" pitchFamily="34" charset="0"/>
                <a:cs typeface="Arial" pitchFamily="34" charset="0"/>
              </a:rPr>
              <a:t>sensitive instrument</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or a</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crack </a:t>
            </a:r>
            <a:r>
              <a:rPr lang="en-US" sz="1800" b="1" dirty="0">
                <a:solidFill>
                  <a:schemeClr val="bg1">
                    <a:lumMod val="75000"/>
                  </a:schemeClr>
                </a:solidFill>
                <a:latin typeface="Arial" pitchFamily="34" charset="0"/>
                <a:cs typeface="Arial" pitchFamily="34" charset="0"/>
              </a:rPr>
              <a:t>in </a:t>
            </a:r>
            <a:r>
              <a:rPr lang="en-US" sz="1800" b="1" dirty="0">
                <a:solidFill>
                  <a:srgbClr val="00B050"/>
                </a:solidFill>
                <a:latin typeface="Arial" pitchFamily="34" charset="0"/>
                <a:cs typeface="Arial" pitchFamily="34" charset="0"/>
              </a:rPr>
              <a:t>one</a:t>
            </a:r>
            <a:r>
              <a:rPr lang="en-US" sz="1800" b="1" dirty="0">
                <a:solidFill>
                  <a:schemeClr val="bg1">
                    <a:lumMod val="75000"/>
                  </a:schemeClr>
                </a:solidFill>
                <a:latin typeface="Arial" pitchFamily="34" charset="0"/>
                <a:cs typeface="Arial" pitchFamily="34" charset="0"/>
              </a:rPr>
              <a:t> of his </a:t>
            </a:r>
            <a:r>
              <a:rPr lang="en-US" sz="1800" dirty="0">
                <a:latin typeface="Arial" pitchFamily="34" charset="0"/>
                <a:cs typeface="Arial" pitchFamily="34" charset="0"/>
              </a:rPr>
              <a:t>own high-</a:t>
            </a:r>
            <a:r>
              <a:rPr lang="en-US" sz="1800" dirty="0">
                <a:solidFill>
                  <a:srgbClr val="0070C0"/>
                </a:solidFill>
                <a:latin typeface="Arial" pitchFamily="34" charset="0"/>
                <a:cs typeface="Arial" pitchFamily="34" charset="0"/>
              </a:rPr>
              <a:t>power</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lens</a:t>
            </a:r>
            <a:r>
              <a:rPr lang="en-US" sz="1800" dirty="0">
                <a:latin typeface="Arial" pitchFamily="34" charset="0"/>
                <a:cs typeface="Arial" pitchFamily="34" charset="0"/>
              </a:rPr>
              <a:t>es, </a:t>
            </a:r>
            <a:r>
              <a:rPr lang="en-US" sz="1800" b="1" dirty="0">
                <a:solidFill>
                  <a:schemeClr val="bg1">
                    <a:lumMod val="75000"/>
                  </a:schemeClr>
                </a:solidFill>
                <a:latin typeface="Arial" pitchFamily="34" charset="0"/>
                <a:cs typeface="Arial" pitchFamily="34" charset="0"/>
              </a:rPr>
              <a:t>would</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not be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more </a:t>
            </a:r>
            <a:r>
              <a:rPr lang="en-US" sz="1800" dirty="0">
                <a:solidFill>
                  <a:srgbClr val="00B050"/>
                </a:solidFill>
                <a:latin typeface="Arial" pitchFamily="34" charset="0"/>
                <a:cs typeface="Arial" pitchFamily="34" charset="0"/>
              </a:rPr>
              <a:t>disturb</a:t>
            </a:r>
            <a:r>
              <a:rPr lang="en-US" sz="1800" dirty="0">
                <a:latin typeface="Arial" pitchFamily="34" charset="0"/>
                <a:cs typeface="Arial" pitchFamily="34" charset="0"/>
              </a:rPr>
              <a:t>ing </a:t>
            </a:r>
            <a:r>
              <a:rPr lang="en-US" sz="1800" b="1" dirty="0">
                <a:solidFill>
                  <a:schemeClr val="bg1">
                    <a:lumMod val="75000"/>
                  </a:schemeClr>
                </a:solidFill>
                <a:latin typeface="Arial" pitchFamily="34" charset="0"/>
                <a:cs typeface="Arial" pitchFamily="34" charset="0"/>
              </a:rPr>
              <a:t>than a</a:t>
            </a:r>
            <a:r>
              <a:rPr lang="en-US" sz="1800" b="1" dirty="0">
                <a:latin typeface="Arial" pitchFamily="34" charset="0"/>
                <a:cs typeface="Arial" pitchFamily="34" charset="0"/>
              </a:rPr>
              <a:t> </a:t>
            </a:r>
            <a:r>
              <a:rPr lang="en-US" sz="1800" dirty="0">
                <a:latin typeface="Arial" pitchFamily="34" charset="0"/>
                <a:cs typeface="Arial" pitchFamily="34" charset="0"/>
              </a:rPr>
              <a:t>strong </a:t>
            </a:r>
            <a:r>
              <a:rPr lang="en-US" sz="1800" dirty="0">
                <a:solidFill>
                  <a:srgbClr val="0070C0"/>
                </a:solidFill>
                <a:latin typeface="Arial" pitchFamily="34" charset="0"/>
                <a:cs typeface="Arial" pitchFamily="34" charset="0"/>
              </a:rPr>
              <a:t>emotion</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in a</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nature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such as his</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yet </a:t>
            </a:r>
            <a:r>
              <a:rPr lang="en-US" sz="1800" b="1" dirty="0">
                <a:solidFill>
                  <a:schemeClr val="bg1">
                    <a:lumMod val="75000"/>
                  </a:schemeClr>
                </a:solidFill>
                <a:latin typeface="Arial" pitchFamily="34" charset="0"/>
                <a:cs typeface="Arial" pitchFamily="34" charset="0"/>
              </a:rPr>
              <a:t>there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but </a:t>
            </a:r>
            <a:r>
              <a:rPr lang="en-US" sz="1800" b="1" dirty="0">
                <a:solidFill>
                  <a:srgbClr val="00B050"/>
                </a:solidFill>
                <a:latin typeface="Arial" pitchFamily="34" charset="0"/>
                <a:cs typeface="Arial" pitchFamily="34" charset="0"/>
              </a:rPr>
              <a:t>one</a:t>
            </a:r>
            <a:r>
              <a:rPr lang="en-US" sz="1800" b="1"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woman </a:t>
            </a:r>
            <a:r>
              <a:rPr lang="en-US" sz="1800" b="1" dirty="0">
                <a:solidFill>
                  <a:schemeClr val="bg1">
                    <a:lumMod val="75000"/>
                  </a:schemeClr>
                </a:solidFill>
                <a:latin typeface="Arial" pitchFamily="34" charset="0"/>
                <a:cs typeface="Arial" pitchFamily="34" charset="0"/>
              </a:rPr>
              <a:t>to him</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 that </a:t>
            </a:r>
            <a:r>
              <a:rPr lang="en-US" sz="1800" dirty="0">
                <a:latin typeface="Arial" pitchFamily="34" charset="0"/>
                <a:cs typeface="Arial" pitchFamily="34" charset="0"/>
              </a:rPr>
              <a:t>woman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late </a:t>
            </a:r>
            <a:r>
              <a:rPr lang="en-US" sz="1800" dirty="0">
                <a:solidFill>
                  <a:srgbClr val="0070C0"/>
                </a:solidFill>
                <a:latin typeface="Arial" pitchFamily="34" charset="0"/>
                <a:cs typeface="Arial" pitchFamily="34" charset="0"/>
              </a:rPr>
              <a:t>Irene</a:t>
            </a:r>
            <a:r>
              <a:rPr lang="en-US" sz="1800" dirty="0">
                <a:latin typeface="Arial" pitchFamily="34" charset="0"/>
                <a:cs typeface="Arial" pitchFamily="34" charset="0"/>
              </a:rPr>
              <a:t> Adler, </a:t>
            </a:r>
            <a:r>
              <a:rPr lang="en-US" sz="1800" b="1" dirty="0">
                <a:solidFill>
                  <a:schemeClr val="bg1">
                    <a:lumMod val="75000"/>
                  </a:schemeClr>
                </a:solidFill>
                <a:latin typeface="Arial" pitchFamily="34" charset="0"/>
                <a:cs typeface="Arial" pitchFamily="34" charset="0"/>
              </a:rPr>
              <a:t>of </a:t>
            </a:r>
            <a:r>
              <a:rPr lang="en-US" sz="1800" dirty="0">
                <a:solidFill>
                  <a:srgbClr val="00B050"/>
                </a:solidFill>
                <a:latin typeface="Arial" pitchFamily="34" charset="0"/>
                <a:cs typeface="Arial" pitchFamily="34" charset="0"/>
              </a:rPr>
              <a:t>dubious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questionable memory</a:t>
            </a:r>
            <a:r>
              <a:rPr lang="en-US" sz="1800" dirty="0" smtClean="0">
                <a:latin typeface="Arial" pitchFamily="34" charset="0"/>
                <a:cs typeface="Arial" pitchFamily="34" charset="0"/>
              </a:rPr>
              <a:t>.</a:t>
            </a:r>
            <a:endParaRPr lang="en-GB"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a:solidFill>
            <a:schemeClr val="bg2"/>
          </a:solidFill>
        </p:spPr>
        <p:txBody>
          <a:bodyPr>
            <a:normAutofit/>
          </a:bodyPr>
          <a:lstStyle/>
          <a:p>
            <a:r>
              <a:rPr lang="en-GB" sz="3100" dirty="0" smtClean="0">
                <a:latin typeface="Arial" pitchFamily="34" charset="0"/>
                <a:cs typeface="Arial" pitchFamily="34" charset="0"/>
              </a:rPr>
              <a:t>The </a:t>
            </a:r>
            <a:r>
              <a:rPr lang="en-GB" sz="3100" dirty="0" smtClean="0">
                <a:solidFill>
                  <a:srgbClr val="0070C0"/>
                </a:solidFill>
                <a:latin typeface="Arial" pitchFamily="34" charset="0"/>
                <a:cs typeface="Arial" pitchFamily="34" charset="0"/>
              </a:rPr>
              <a:t>Adventures</a:t>
            </a:r>
            <a:r>
              <a:rPr lang="en-GB" sz="3100" dirty="0" smtClean="0">
                <a:latin typeface="Arial" pitchFamily="34" charset="0"/>
                <a:cs typeface="Arial" pitchFamily="34" charset="0"/>
              </a:rPr>
              <a:t> of Sherlock Holmes</a:t>
            </a:r>
            <a:r>
              <a:rPr lang="en-GB" sz="3100" b="1" dirty="0" smtClean="0">
                <a:latin typeface="Arial" pitchFamily="34" charset="0"/>
                <a:cs typeface="Arial" pitchFamily="34" charset="0"/>
              </a:rPr>
              <a:t/>
            </a:r>
            <a:br>
              <a:rPr lang="en-GB" sz="3100" b="1" dirty="0" smtClean="0">
                <a:latin typeface="Arial" pitchFamily="34" charset="0"/>
                <a:cs typeface="Arial" pitchFamily="34" charset="0"/>
              </a:rPr>
            </a:br>
            <a:r>
              <a:rPr lang="en-GB" sz="2000" dirty="0" smtClean="0"/>
              <a:t>by Arthur Conan Doyle</a:t>
            </a:r>
            <a:endParaRPr lang="en-GB" sz="2000" dirty="0"/>
          </a:p>
        </p:txBody>
      </p:sp>
      <p:sp>
        <p:nvSpPr>
          <p:cNvPr id="3" name="Content Placeholder 2"/>
          <p:cNvSpPr>
            <a:spLocks noGrp="1"/>
          </p:cNvSpPr>
          <p:nvPr>
            <p:ph idx="1"/>
          </p:nvPr>
        </p:nvSpPr>
        <p:spPr>
          <a:xfrm>
            <a:off x="467544" y="1340768"/>
            <a:ext cx="8229600" cy="5040560"/>
          </a:xfrm>
        </p:spPr>
        <p:txBody>
          <a:bodyPr>
            <a:normAutofit/>
          </a:bodyPr>
          <a:lstStyle/>
          <a:p>
            <a:pPr marL="4763" indent="14288" algn="just">
              <a:lnSpc>
                <a:spcPct val="110000"/>
              </a:lnSpc>
              <a:buNone/>
            </a:pPr>
            <a:r>
              <a:rPr lang="en-US" sz="1800" b="1" dirty="0" smtClean="0">
                <a:solidFill>
                  <a:schemeClr val="bg1">
                    <a:lumMod val="75000"/>
                  </a:schemeClr>
                </a:solidFill>
                <a:latin typeface="Arial" pitchFamily="34" charset="0"/>
                <a:cs typeface="Arial" pitchFamily="34" charset="0"/>
              </a:rPr>
              <a:t>	To</a:t>
            </a:r>
            <a:r>
              <a:rPr lang="en-US" sz="1800" dirty="0" smtClean="0">
                <a:latin typeface="Arial" pitchFamily="34" charset="0"/>
                <a:cs typeface="Arial" pitchFamily="34" charset="0"/>
              </a:rPr>
              <a:t> </a:t>
            </a:r>
            <a:r>
              <a:rPr lang="en-US" sz="1800" dirty="0">
                <a:latin typeface="Arial" pitchFamily="34" charset="0"/>
                <a:cs typeface="Arial" pitchFamily="34" charset="0"/>
              </a:rPr>
              <a:t>Sherlock Holmes </a:t>
            </a:r>
            <a:r>
              <a:rPr lang="en-US" sz="1800" b="1" dirty="0">
                <a:solidFill>
                  <a:schemeClr val="bg1">
                    <a:lumMod val="75000"/>
                  </a:schemeClr>
                </a:solidFill>
                <a:latin typeface="Arial" pitchFamily="34" charset="0"/>
                <a:cs typeface="Arial" pitchFamily="34" charset="0"/>
              </a:rPr>
              <a:t>she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is</a:t>
            </a:r>
            <a:r>
              <a:rPr lang="en-US" sz="1800" dirty="0">
                <a:latin typeface="Arial" pitchFamily="34" charset="0"/>
                <a:cs typeface="Arial" pitchFamily="34" charset="0"/>
              </a:rPr>
              <a:t> always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woman. </a:t>
            </a:r>
            <a:r>
              <a:rPr lang="en-US" sz="1800" b="1" dirty="0">
                <a:solidFill>
                  <a:schemeClr val="bg1">
                    <a:lumMod val="75000"/>
                  </a:schemeClr>
                </a:solidFill>
                <a:latin typeface="Arial" pitchFamily="34" charset="0"/>
                <a:cs typeface="Arial" pitchFamily="34" charset="0"/>
              </a:rPr>
              <a:t>I</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have</a:t>
            </a:r>
            <a:r>
              <a:rPr lang="en-US" sz="1800" dirty="0">
                <a:latin typeface="Arial" pitchFamily="34" charset="0"/>
                <a:cs typeface="Arial" pitchFamily="34" charset="0"/>
              </a:rPr>
              <a:t> seldom heard </a:t>
            </a:r>
            <a:r>
              <a:rPr lang="en-US" sz="1800" b="1" dirty="0">
                <a:solidFill>
                  <a:schemeClr val="bg1">
                    <a:lumMod val="75000"/>
                  </a:schemeClr>
                </a:solidFill>
                <a:latin typeface="Arial" pitchFamily="34" charset="0"/>
                <a:cs typeface="Arial" pitchFamily="34" charset="0"/>
              </a:rPr>
              <a:t>him</a:t>
            </a:r>
            <a:r>
              <a:rPr lang="en-US" sz="1800" dirty="0">
                <a:solidFill>
                  <a:schemeClr val="bg1">
                    <a:lumMod val="75000"/>
                  </a:schemeClr>
                </a:solidFill>
                <a:latin typeface="Arial" pitchFamily="34" charset="0"/>
                <a:cs typeface="Arial" pitchFamily="34" charset="0"/>
              </a:rPr>
              <a:t> </a:t>
            </a:r>
            <a:r>
              <a:rPr lang="en-US" sz="1800" dirty="0">
                <a:solidFill>
                  <a:srgbClr val="00B050"/>
                </a:solidFill>
                <a:latin typeface="Arial" pitchFamily="34" charset="0"/>
                <a:cs typeface="Arial" pitchFamily="34" charset="0"/>
              </a:rPr>
              <a:t>mention</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her under any </a:t>
            </a:r>
            <a:r>
              <a:rPr lang="en-US" sz="1800" dirty="0">
                <a:latin typeface="Arial" pitchFamily="34" charset="0"/>
                <a:cs typeface="Arial" pitchFamily="34" charset="0"/>
              </a:rPr>
              <a:t>other </a:t>
            </a:r>
            <a:r>
              <a:rPr lang="en-US" sz="1800" dirty="0">
                <a:solidFill>
                  <a:schemeClr val="accent6">
                    <a:lumMod val="75000"/>
                  </a:schemeClr>
                </a:solidFill>
                <a:latin typeface="Arial" pitchFamily="34" charset="0"/>
                <a:cs typeface="Arial" pitchFamily="34" charset="0"/>
              </a:rPr>
              <a:t>name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In his </a:t>
            </a:r>
            <a:r>
              <a:rPr lang="en-US" sz="1800" dirty="0">
                <a:latin typeface="Arial" pitchFamily="34" charset="0"/>
                <a:cs typeface="Arial" pitchFamily="34" charset="0"/>
              </a:rPr>
              <a:t>eyes </a:t>
            </a:r>
            <a:r>
              <a:rPr lang="en-US" sz="1800" b="1" dirty="0">
                <a:solidFill>
                  <a:schemeClr val="bg1">
                    <a:lumMod val="75000"/>
                  </a:schemeClr>
                </a:solidFill>
                <a:latin typeface="Arial" pitchFamily="34" charset="0"/>
                <a:cs typeface="Arial" pitchFamily="34" charset="0"/>
              </a:rPr>
              <a:t>she</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eclipse</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and</a:t>
            </a:r>
            <a:r>
              <a:rPr lang="en-US" sz="1800" b="1" dirty="0">
                <a:latin typeface="Arial" pitchFamily="34" charset="0"/>
                <a:cs typeface="Arial" pitchFamily="34" charset="0"/>
              </a:rPr>
              <a:t> </a:t>
            </a:r>
            <a:r>
              <a:rPr lang="en-US" sz="1800" dirty="0">
                <a:solidFill>
                  <a:srgbClr val="00B050"/>
                </a:solidFill>
                <a:latin typeface="Arial" pitchFamily="34" charset="0"/>
                <a:cs typeface="Arial" pitchFamily="34" charset="0"/>
              </a:rPr>
              <a:t>predominate</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whole </a:t>
            </a:r>
            <a:r>
              <a:rPr lang="en-US" sz="1800" b="1" dirty="0">
                <a:solidFill>
                  <a:schemeClr val="bg1">
                    <a:lumMod val="75000"/>
                  </a:schemeClr>
                </a:solidFill>
                <a:latin typeface="Arial" pitchFamily="34" charset="0"/>
                <a:cs typeface="Arial" pitchFamily="34" charset="0"/>
              </a:rPr>
              <a:t>of her</a:t>
            </a:r>
            <a:r>
              <a:rPr lang="en-US" sz="1800" b="1" dirty="0">
                <a:latin typeface="Arial" pitchFamily="34" charset="0"/>
                <a:cs typeface="Arial" pitchFamily="34" charset="0"/>
              </a:rPr>
              <a:t> </a:t>
            </a:r>
            <a:r>
              <a:rPr lang="en-US" sz="1800" dirty="0">
                <a:solidFill>
                  <a:srgbClr val="00B050"/>
                </a:solidFill>
                <a:latin typeface="Arial" pitchFamily="34" charset="0"/>
                <a:cs typeface="Arial" pitchFamily="34" charset="0"/>
              </a:rPr>
              <a:t>sex</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not that he </a:t>
            </a:r>
            <a:r>
              <a:rPr lang="en-US" sz="1800" dirty="0">
                <a:latin typeface="Arial" pitchFamily="34" charset="0"/>
                <a:cs typeface="Arial" pitchFamily="34" charset="0"/>
              </a:rPr>
              <a:t>felt </a:t>
            </a:r>
            <a:r>
              <a:rPr lang="en-US" sz="1800" b="1" dirty="0">
                <a:solidFill>
                  <a:schemeClr val="bg1">
                    <a:lumMod val="75000"/>
                  </a:schemeClr>
                </a:solidFill>
                <a:latin typeface="Arial" pitchFamily="34" charset="0"/>
                <a:cs typeface="Arial" pitchFamily="34" charset="0"/>
              </a:rPr>
              <a:t>any</a:t>
            </a:r>
            <a:r>
              <a:rPr lang="en-US" sz="1800" b="1" dirty="0">
                <a:latin typeface="Arial" pitchFamily="34" charset="0"/>
                <a:cs typeface="Arial" pitchFamily="34" charset="0"/>
              </a:rPr>
              <a:t> </a:t>
            </a:r>
            <a:r>
              <a:rPr lang="en-US" sz="1800" dirty="0">
                <a:solidFill>
                  <a:srgbClr val="0070C0"/>
                </a:solidFill>
                <a:latin typeface="Arial" pitchFamily="34" charset="0"/>
                <a:cs typeface="Arial" pitchFamily="34" charset="0"/>
              </a:rPr>
              <a:t>emotion</a:t>
            </a:r>
            <a:r>
              <a:rPr lang="en-US" sz="1800" dirty="0">
                <a:latin typeface="Arial" pitchFamily="34" charset="0"/>
                <a:cs typeface="Arial" pitchFamily="34" charset="0"/>
              </a:rPr>
              <a:t> akin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latin typeface="Arial" pitchFamily="34" charset="0"/>
                <a:cs typeface="Arial" pitchFamily="34" charset="0"/>
              </a:rPr>
              <a:t>love </a:t>
            </a:r>
            <a:r>
              <a:rPr lang="en-US" sz="1800" b="1" dirty="0">
                <a:solidFill>
                  <a:schemeClr val="bg1">
                    <a:lumMod val="75000"/>
                  </a:schemeClr>
                </a:solidFill>
                <a:latin typeface="Arial" pitchFamily="34" charset="0"/>
                <a:cs typeface="Arial" pitchFamily="34" charset="0"/>
              </a:rPr>
              <a:t>for</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Irene</a:t>
            </a:r>
            <a:r>
              <a:rPr lang="en-US" sz="1800" dirty="0">
                <a:latin typeface="Arial" pitchFamily="34" charset="0"/>
                <a:cs typeface="Arial" pitchFamily="34" charset="0"/>
              </a:rPr>
              <a:t> Adler. </a:t>
            </a:r>
            <a:r>
              <a:rPr lang="en-US" sz="1800" b="1" dirty="0">
                <a:solidFill>
                  <a:schemeClr val="bg1">
                    <a:lumMod val="75000"/>
                  </a:schemeClr>
                </a:solidFill>
                <a:latin typeface="Arial" pitchFamily="34" charset="0"/>
                <a:cs typeface="Arial" pitchFamily="34" charset="0"/>
              </a:rPr>
              <a:t>All</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emotion</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and that </a:t>
            </a:r>
            <a:r>
              <a:rPr lang="en-US" sz="1800" b="1" dirty="0">
                <a:solidFill>
                  <a:srgbClr val="00B050"/>
                </a:solidFill>
                <a:latin typeface="Arial" pitchFamily="34" charset="0"/>
                <a:cs typeface="Arial" pitchFamily="34" charset="0"/>
              </a:rPr>
              <a:t>one</a:t>
            </a:r>
            <a:r>
              <a:rPr lang="en-US" sz="1800" b="1" dirty="0">
                <a:solidFill>
                  <a:schemeClr val="bg1">
                    <a:lumMod val="75000"/>
                  </a:schemeClr>
                </a:solidFill>
                <a:latin typeface="Arial" pitchFamily="34" charset="0"/>
                <a:cs typeface="Arial" pitchFamily="34" charset="0"/>
              </a:rPr>
              <a:t> </a:t>
            </a:r>
            <a:r>
              <a:rPr lang="en-US" sz="1800" dirty="0">
                <a:solidFill>
                  <a:srgbClr val="00B050"/>
                </a:solidFill>
                <a:latin typeface="Arial" pitchFamily="34" charset="0"/>
                <a:cs typeface="Arial" pitchFamily="34" charset="0"/>
              </a:rPr>
              <a:t>particular</a:t>
            </a:r>
            <a:r>
              <a:rPr lang="en-US" sz="1800" dirty="0">
                <a:latin typeface="Arial" pitchFamily="34" charset="0"/>
                <a:cs typeface="Arial" pitchFamily="34" charset="0"/>
              </a:rPr>
              <a:t>ly, </a:t>
            </a:r>
            <a:r>
              <a:rPr lang="en-US" sz="1800" b="1" dirty="0">
                <a:solidFill>
                  <a:schemeClr val="bg1">
                    <a:lumMod val="75000"/>
                  </a:schemeClr>
                </a:solidFill>
                <a:latin typeface="Arial" pitchFamily="34" charset="0"/>
                <a:cs typeface="Arial" pitchFamily="34" charset="0"/>
              </a:rPr>
              <a:t>were</a:t>
            </a:r>
            <a:r>
              <a:rPr lang="en-US" sz="1800" b="1" dirty="0">
                <a:solidFill>
                  <a:srgbClr val="FF0000"/>
                </a:solidFill>
                <a:latin typeface="Arial" pitchFamily="34" charset="0"/>
                <a:cs typeface="Arial" pitchFamily="34" charset="0"/>
              </a:rPr>
              <a:t> </a:t>
            </a:r>
            <a:r>
              <a:rPr lang="en-US" sz="1800" dirty="0">
                <a:solidFill>
                  <a:srgbClr val="00B050"/>
                </a:solidFill>
                <a:latin typeface="Arial" pitchFamily="34" charset="0"/>
                <a:cs typeface="Arial" pitchFamily="34" charset="0"/>
              </a:rPr>
              <a:t>abhorrent</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his</a:t>
            </a:r>
            <a:r>
              <a:rPr lang="en-US" sz="1800" b="1" dirty="0">
                <a:latin typeface="Arial" pitchFamily="34" charset="0"/>
                <a:cs typeface="Arial" pitchFamily="34" charset="0"/>
              </a:rPr>
              <a:t> </a:t>
            </a:r>
            <a:r>
              <a:rPr lang="en-US" sz="1800" dirty="0">
                <a:latin typeface="Arial" pitchFamily="34" charset="0"/>
                <a:cs typeface="Arial" pitchFamily="34" charset="0"/>
              </a:rPr>
              <a:t>cold, </a:t>
            </a:r>
            <a:r>
              <a:rPr lang="en-US" sz="1800" dirty="0">
                <a:solidFill>
                  <a:srgbClr val="00B050"/>
                </a:solidFill>
                <a:latin typeface="Arial" pitchFamily="34" charset="0"/>
                <a:cs typeface="Arial" pitchFamily="34" charset="0"/>
              </a:rPr>
              <a:t>precise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but</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admirabl</a:t>
            </a:r>
            <a:r>
              <a:rPr lang="en-US" sz="1800" dirty="0">
                <a:latin typeface="Arial" pitchFamily="34" charset="0"/>
                <a:cs typeface="Arial" pitchFamily="34" charset="0"/>
              </a:rPr>
              <a:t>y </a:t>
            </a:r>
            <a:r>
              <a:rPr lang="en-US" sz="1800" dirty="0">
                <a:solidFill>
                  <a:srgbClr val="0070C0"/>
                </a:solidFill>
                <a:latin typeface="Arial" pitchFamily="34" charset="0"/>
                <a:cs typeface="Arial" pitchFamily="34" charset="0"/>
              </a:rPr>
              <a:t>balanc</a:t>
            </a:r>
            <a:r>
              <a:rPr lang="en-US" sz="1800" dirty="0">
                <a:latin typeface="Arial" pitchFamily="34" charset="0"/>
                <a:cs typeface="Arial" pitchFamily="34" charset="0"/>
              </a:rPr>
              <a:t>ed mind.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a:t>
            </a:r>
            <a:r>
              <a:rPr lang="en-US" sz="1800" dirty="0">
                <a:latin typeface="Arial" pitchFamily="34" charset="0"/>
                <a:cs typeface="Arial" pitchFamily="34" charset="0"/>
              </a:rPr>
              <a:t> take </a:t>
            </a:r>
            <a:r>
              <a:rPr lang="en-US" sz="1800" b="1" dirty="0">
                <a:solidFill>
                  <a:schemeClr val="bg1">
                    <a:lumMod val="75000"/>
                  </a:schemeClr>
                </a:solidFill>
                <a:latin typeface="Arial" pitchFamily="34" charset="0"/>
                <a:cs typeface="Arial" pitchFamily="34" charset="0"/>
              </a:rPr>
              <a:t>it</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most </a:t>
            </a:r>
            <a:r>
              <a:rPr lang="en-US" sz="1800" dirty="0">
                <a:solidFill>
                  <a:srgbClr val="00B050"/>
                </a:solidFill>
                <a:latin typeface="Arial" pitchFamily="34" charset="0"/>
                <a:cs typeface="Arial" pitchFamily="34" charset="0"/>
              </a:rPr>
              <a:t>perfect</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reason</a:t>
            </a:r>
            <a:r>
              <a:rPr lang="en-US" sz="1800" dirty="0">
                <a:latin typeface="Arial" pitchFamily="34" charset="0"/>
                <a:cs typeface="Arial" pitchFamily="34" charset="0"/>
              </a:rPr>
              <a:t>ing </a:t>
            </a:r>
            <a:r>
              <a:rPr lang="en-US" sz="1800" b="1" dirty="0">
                <a:solidFill>
                  <a:schemeClr val="bg1">
                    <a:lumMod val="75000"/>
                  </a:schemeClr>
                </a:solidFill>
                <a:latin typeface="Arial" pitchFamily="34" charset="0"/>
                <a:cs typeface="Arial" pitchFamily="34" charset="0"/>
              </a:rPr>
              <a:t>and </a:t>
            </a:r>
            <a:r>
              <a:rPr lang="en-US" sz="1800" dirty="0">
                <a:solidFill>
                  <a:srgbClr val="0070C0"/>
                </a:solidFill>
                <a:latin typeface="Arial" pitchFamily="34" charset="0"/>
                <a:cs typeface="Arial" pitchFamily="34" charset="0"/>
              </a:rPr>
              <a:t>observ</a:t>
            </a:r>
            <a:r>
              <a:rPr lang="en-US" sz="1800" dirty="0">
                <a:latin typeface="Arial" pitchFamily="34" charset="0"/>
                <a:cs typeface="Arial" pitchFamily="34" charset="0"/>
              </a:rPr>
              <a:t>ing </a:t>
            </a:r>
            <a:r>
              <a:rPr lang="en-US" sz="1800" dirty="0">
                <a:solidFill>
                  <a:srgbClr val="0070C0"/>
                </a:solidFill>
                <a:latin typeface="Arial" pitchFamily="34" charset="0"/>
                <a:cs typeface="Arial" pitchFamily="34" charset="0"/>
              </a:rPr>
              <a:t>machine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that the </a:t>
            </a:r>
            <a:r>
              <a:rPr lang="en-US" sz="1800" dirty="0">
                <a:latin typeface="Arial" pitchFamily="34" charset="0"/>
                <a:cs typeface="Arial" pitchFamily="34" charset="0"/>
              </a:rPr>
              <a:t>world </a:t>
            </a:r>
            <a:r>
              <a:rPr lang="en-US" sz="1800" b="1" dirty="0">
                <a:solidFill>
                  <a:schemeClr val="bg1">
                    <a:lumMod val="75000"/>
                  </a:schemeClr>
                </a:solidFill>
                <a:latin typeface="Arial" pitchFamily="34" charset="0"/>
                <a:cs typeface="Arial" pitchFamily="34" charset="0"/>
              </a:rPr>
              <a:t>has</a:t>
            </a:r>
            <a:r>
              <a:rPr lang="en-US" sz="1800" dirty="0">
                <a:latin typeface="Arial" pitchFamily="34" charset="0"/>
                <a:cs typeface="Arial" pitchFamily="34" charset="0"/>
              </a:rPr>
              <a:t> seen, </a:t>
            </a:r>
            <a:r>
              <a:rPr lang="en-US" sz="1800" b="1" dirty="0">
                <a:solidFill>
                  <a:schemeClr val="bg1">
                    <a:lumMod val="75000"/>
                  </a:schemeClr>
                </a:solidFill>
                <a:latin typeface="Arial" pitchFamily="34" charset="0"/>
                <a:cs typeface="Arial" pitchFamily="34" charset="0"/>
              </a:rPr>
              <a:t>but as a </a:t>
            </a:r>
            <a:r>
              <a:rPr lang="en-US" sz="1800" dirty="0">
                <a:latin typeface="Arial" pitchFamily="34" charset="0"/>
                <a:cs typeface="Arial" pitchFamily="34" charset="0"/>
              </a:rPr>
              <a:t>lover </a:t>
            </a:r>
            <a:r>
              <a:rPr lang="en-US" sz="1800" b="1" dirty="0">
                <a:solidFill>
                  <a:schemeClr val="bg1">
                    <a:lumMod val="75000"/>
                  </a:schemeClr>
                </a:solidFill>
                <a:latin typeface="Arial" pitchFamily="34" charset="0"/>
                <a:cs typeface="Arial" pitchFamily="34" charset="0"/>
              </a:rPr>
              <a:t>he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would have </a:t>
            </a:r>
            <a:r>
              <a:rPr lang="en-US" sz="1800" dirty="0">
                <a:solidFill>
                  <a:srgbClr val="0070C0"/>
                </a:solidFill>
                <a:latin typeface="Arial" pitchFamily="34" charset="0"/>
                <a:cs typeface="Arial" pitchFamily="34" charset="0"/>
              </a:rPr>
              <a:t>place</a:t>
            </a:r>
            <a:r>
              <a:rPr lang="en-US" sz="1800" dirty="0">
                <a:latin typeface="Arial" pitchFamily="34" charset="0"/>
                <a:cs typeface="Arial" pitchFamily="34" charset="0"/>
              </a:rPr>
              <a:t>d </a:t>
            </a:r>
            <a:r>
              <a:rPr lang="en-US" sz="1800" b="1" dirty="0">
                <a:solidFill>
                  <a:schemeClr val="bg1">
                    <a:lumMod val="75000"/>
                  </a:schemeClr>
                </a:solidFill>
                <a:latin typeface="Arial" pitchFamily="34" charset="0"/>
                <a:cs typeface="Arial" pitchFamily="34" charset="0"/>
              </a:rPr>
              <a:t>himself in a </a:t>
            </a:r>
            <a:r>
              <a:rPr lang="en-US" sz="1800" dirty="0">
                <a:solidFill>
                  <a:srgbClr val="0070C0"/>
                </a:solidFill>
                <a:latin typeface="Arial" pitchFamily="34" charset="0"/>
                <a:cs typeface="Arial" pitchFamily="34" charset="0"/>
              </a:rPr>
              <a:t>false position</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He</a:t>
            </a:r>
            <a:r>
              <a:rPr lang="en-US" sz="1800" b="1" dirty="0">
                <a:latin typeface="Arial" pitchFamily="34" charset="0"/>
                <a:cs typeface="Arial" pitchFamily="34" charset="0"/>
              </a:rPr>
              <a:t> </a:t>
            </a:r>
            <a:r>
              <a:rPr lang="en-US" sz="1800" dirty="0">
                <a:latin typeface="Arial" pitchFamily="34" charset="0"/>
                <a:cs typeface="Arial" pitchFamily="34" charset="0"/>
              </a:rPr>
              <a:t>never spoke </a:t>
            </a:r>
            <a:r>
              <a:rPr lang="en-US" sz="1800" b="1" dirty="0">
                <a:solidFill>
                  <a:schemeClr val="bg1">
                    <a:lumMod val="75000"/>
                  </a:schemeClr>
                </a:solidFill>
                <a:latin typeface="Arial" pitchFamily="34" charset="0"/>
                <a:cs typeface="Arial" pitchFamily="34" charset="0"/>
              </a:rPr>
              <a:t>of the </a:t>
            </a:r>
            <a:r>
              <a:rPr lang="en-US" sz="1800" dirty="0">
                <a:latin typeface="Arial" pitchFamily="34" charset="0"/>
                <a:cs typeface="Arial" pitchFamily="34" charset="0"/>
              </a:rPr>
              <a:t>softer </a:t>
            </a:r>
            <a:r>
              <a:rPr lang="en-US" sz="1800" dirty="0">
                <a:solidFill>
                  <a:srgbClr val="0070C0"/>
                </a:solidFill>
                <a:latin typeface="Arial" pitchFamily="34" charset="0"/>
                <a:cs typeface="Arial" pitchFamily="34" charset="0"/>
              </a:rPr>
              <a:t>passion</a:t>
            </a:r>
            <a:r>
              <a:rPr lang="en-US" sz="1800" dirty="0">
                <a:latin typeface="Arial" pitchFamily="34" charset="0"/>
                <a:cs typeface="Arial" pitchFamily="34" charset="0"/>
              </a:rPr>
              <a:t>s, </a:t>
            </a:r>
            <a:r>
              <a:rPr lang="en-US" sz="1800" dirty="0">
                <a:solidFill>
                  <a:srgbClr val="0070C0"/>
                </a:solidFill>
                <a:latin typeface="Arial" pitchFamily="34" charset="0"/>
                <a:cs typeface="Arial" pitchFamily="34" charset="0"/>
              </a:rPr>
              <a:t>save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with a</a:t>
            </a:r>
            <a:r>
              <a:rPr lang="en-US" sz="1800" dirty="0">
                <a:solidFill>
                  <a:schemeClr val="bg1">
                    <a:lumMod val="75000"/>
                  </a:schemeClr>
                </a:solidFill>
                <a:latin typeface="Arial" pitchFamily="34" charset="0"/>
                <a:cs typeface="Arial" pitchFamily="34" charset="0"/>
              </a:rPr>
              <a:t> </a:t>
            </a:r>
            <a:r>
              <a:rPr lang="en-US" sz="1800" dirty="0">
                <a:solidFill>
                  <a:srgbClr val="0070C0"/>
                </a:solidFill>
                <a:latin typeface="Arial" pitchFamily="34" charset="0"/>
                <a:cs typeface="Arial" pitchFamily="34" charset="0"/>
              </a:rPr>
              <a:t>gibe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 a</a:t>
            </a:r>
            <a:r>
              <a:rPr lang="en-US" sz="1800" b="1" dirty="0">
                <a:latin typeface="Arial" pitchFamily="34" charset="0"/>
                <a:cs typeface="Arial" pitchFamily="34" charset="0"/>
              </a:rPr>
              <a:t> </a:t>
            </a:r>
            <a:r>
              <a:rPr lang="en-US" sz="1800" dirty="0">
                <a:latin typeface="Arial" pitchFamily="34" charset="0"/>
                <a:cs typeface="Arial" pitchFamily="34" charset="0"/>
              </a:rPr>
              <a:t>sneer. </a:t>
            </a:r>
            <a:r>
              <a:rPr lang="en-US" sz="1800" b="1" dirty="0">
                <a:solidFill>
                  <a:schemeClr val="bg1">
                    <a:lumMod val="75000"/>
                  </a:schemeClr>
                </a:solidFill>
                <a:latin typeface="Arial" pitchFamily="34" charset="0"/>
                <a:cs typeface="Arial" pitchFamily="34" charset="0"/>
              </a:rPr>
              <a:t>They</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were</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admirable</a:t>
            </a:r>
            <a:r>
              <a:rPr lang="en-US" sz="1800" dirty="0">
                <a:latin typeface="Arial" pitchFamily="34" charset="0"/>
                <a:cs typeface="Arial" pitchFamily="34" charset="0"/>
              </a:rPr>
              <a:t> things </a:t>
            </a:r>
            <a:r>
              <a:rPr lang="en-US" sz="1800" b="1" dirty="0">
                <a:solidFill>
                  <a:schemeClr val="bg1">
                    <a:lumMod val="75000"/>
                  </a:schemeClr>
                </a:solidFill>
                <a:latin typeface="Arial" pitchFamily="34" charset="0"/>
                <a:cs typeface="Arial" pitchFamily="34" charset="0"/>
              </a:rPr>
              <a:t>for</a:t>
            </a:r>
            <a:r>
              <a:rPr lang="en-US" sz="1800" b="1"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 </a:t>
            </a:r>
            <a:r>
              <a:rPr lang="en-US" sz="1800" dirty="0">
                <a:solidFill>
                  <a:srgbClr val="0070C0"/>
                </a:solidFill>
                <a:latin typeface="Arial" pitchFamily="34" charset="0"/>
                <a:cs typeface="Arial" pitchFamily="34" charset="0"/>
              </a:rPr>
              <a:t>observe</a:t>
            </a:r>
            <a:r>
              <a:rPr lang="en-US" sz="1800" dirty="0">
                <a:latin typeface="Arial" pitchFamily="34" charset="0"/>
                <a:cs typeface="Arial" pitchFamily="34" charset="0"/>
              </a:rPr>
              <a:t>r—</a:t>
            </a:r>
            <a:r>
              <a:rPr lang="en-US" sz="1800" dirty="0">
                <a:solidFill>
                  <a:srgbClr val="0070C0"/>
                </a:solidFill>
                <a:latin typeface="Arial" pitchFamily="34" charset="0"/>
                <a:cs typeface="Arial" pitchFamily="34" charset="0"/>
              </a:rPr>
              <a:t>excellent </a:t>
            </a:r>
            <a:r>
              <a:rPr lang="en-US" sz="1800" b="1" dirty="0">
                <a:solidFill>
                  <a:schemeClr val="bg1">
                    <a:lumMod val="75000"/>
                  </a:schemeClr>
                </a:solidFill>
                <a:latin typeface="Arial" pitchFamily="34" charset="0"/>
                <a:cs typeface="Arial" pitchFamily="34" charset="0"/>
              </a:rPr>
              <a:t>for </a:t>
            </a:r>
            <a:r>
              <a:rPr lang="en-US" sz="1800" dirty="0">
                <a:latin typeface="Arial" pitchFamily="34" charset="0"/>
                <a:cs typeface="Arial" pitchFamily="34" charset="0"/>
              </a:rPr>
              <a:t>drawing </a:t>
            </a:r>
            <a:r>
              <a:rPr lang="en-US" sz="1800" b="1" dirty="0">
                <a:solidFill>
                  <a:schemeClr val="bg1">
                    <a:lumMod val="75000"/>
                  </a:schemeClr>
                </a:solidFill>
                <a:latin typeface="Arial" pitchFamily="34" charset="0"/>
                <a:cs typeface="Arial" pitchFamily="34" charset="0"/>
              </a:rPr>
              <a:t>the</a:t>
            </a:r>
            <a:r>
              <a:rPr lang="en-US" sz="1800" dirty="0">
                <a:solidFill>
                  <a:schemeClr val="bg1">
                    <a:lumMod val="75000"/>
                  </a:schemeClr>
                </a:solidFill>
                <a:latin typeface="Arial" pitchFamily="34" charset="0"/>
                <a:cs typeface="Arial" pitchFamily="34" charset="0"/>
              </a:rPr>
              <a:t> </a:t>
            </a:r>
            <a:r>
              <a:rPr lang="en-US" sz="1800" dirty="0">
                <a:solidFill>
                  <a:srgbClr val="0070C0"/>
                </a:solidFill>
                <a:latin typeface="Arial" pitchFamily="34" charset="0"/>
                <a:cs typeface="Arial" pitchFamily="34" charset="0"/>
              </a:rPr>
              <a:t>veil</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from </a:t>
            </a:r>
            <a:r>
              <a:rPr lang="en-US" sz="1800" dirty="0">
                <a:latin typeface="Arial" pitchFamily="34" charset="0"/>
                <a:cs typeface="Arial" pitchFamily="34" charset="0"/>
              </a:rPr>
              <a:t>men</a:t>
            </a:r>
            <a:r>
              <a:rPr lang="en-US" sz="1800" b="1" dirty="0">
                <a:solidFill>
                  <a:schemeClr val="bg1">
                    <a:lumMod val="75000"/>
                  </a:schemeClr>
                </a:solidFill>
                <a:latin typeface="Arial" pitchFamily="34" charset="0"/>
                <a:cs typeface="Arial" pitchFamily="34" charset="0"/>
              </a:rPr>
              <a:t>'s</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motive</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and </a:t>
            </a:r>
            <a:r>
              <a:rPr lang="en-US" sz="1800" dirty="0">
                <a:solidFill>
                  <a:srgbClr val="00B050"/>
                </a:solidFill>
                <a:latin typeface="Arial" pitchFamily="34" charset="0"/>
                <a:cs typeface="Arial" pitchFamily="34" charset="0"/>
              </a:rPr>
              <a:t>action</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But for the </a:t>
            </a:r>
            <a:r>
              <a:rPr lang="en-US" sz="1800" dirty="0">
                <a:solidFill>
                  <a:srgbClr val="0070C0"/>
                </a:solidFill>
                <a:latin typeface="Arial" pitchFamily="34" charset="0"/>
                <a:cs typeface="Arial" pitchFamily="34" charset="0"/>
              </a:rPr>
              <a:t>train</a:t>
            </a:r>
            <a:r>
              <a:rPr lang="en-US" sz="1800" dirty="0">
                <a:latin typeface="Arial" pitchFamily="34" charset="0"/>
                <a:cs typeface="Arial" pitchFamily="34" charset="0"/>
              </a:rPr>
              <a:t>ed </a:t>
            </a:r>
            <a:r>
              <a:rPr lang="en-US" sz="1800" dirty="0" err="1">
                <a:solidFill>
                  <a:srgbClr val="0070C0"/>
                </a:solidFill>
                <a:latin typeface="Arial" pitchFamily="34" charset="0"/>
                <a:cs typeface="Arial" pitchFamily="34" charset="0"/>
              </a:rPr>
              <a:t>reason</a:t>
            </a:r>
            <a:r>
              <a:rPr lang="en-US" sz="1800" dirty="0" err="1">
                <a:latin typeface="Arial" pitchFamily="34" charset="0"/>
                <a:cs typeface="Arial" pitchFamily="34" charset="0"/>
              </a:rPr>
              <a:t>er</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admit </a:t>
            </a:r>
            <a:r>
              <a:rPr lang="en-US" sz="1800" b="1" dirty="0">
                <a:solidFill>
                  <a:schemeClr val="bg1">
                    <a:lumMod val="75000"/>
                  </a:schemeClr>
                </a:solidFill>
                <a:latin typeface="Arial" pitchFamily="34" charset="0"/>
                <a:cs typeface="Arial" pitchFamily="34" charset="0"/>
              </a:rPr>
              <a:t>such</a:t>
            </a:r>
            <a:r>
              <a:rPr lang="en-US" sz="1800" b="1" dirty="0">
                <a:latin typeface="Arial" pitchFamily="34" charset="0"/>
                <a:cs typeface="Arial" pitchFamily="34" charset="0"/>
              </a:rPr>
              <a:t> </a:t>
            </a:r>
            <a:r>
              <a:rPr lang="en-US" sz="1800" dirty="0">
                <a:solidFill>
                  <a:srgbClr val="0070C0"/>
                </a:solidFill>
                <a:latin typeface="Arial" pitchFamily="34" charset="0"/>
                <a:cs typeface="Arial" pitchFamily="34" charset="0"/>
              </a:rPr>
              <a:t>intrusion</a:t>
            </a:r>
            <a:r>
              <a:rPr lang="en-US" sz="1800" dirty="0">
                <a:latin typeface="Arial" pitchFamily="34" charset="0"/>
                <a:cs typeface="Arial" pitchFamily="34" charset="0"/>
              </a:rPr>
              <a:t>s </a:t>
            </a:r>
            <a:r>
              <a:rPr lang="en-US" sz="1800" b="1" dirty="0">
                <a:solidFill>
                  <a:schemeClr val="bg1">
                    <a:lumMod val="75000"/>
                  </a:schemeClr>
                </a:solidFill>
                <a:latin typeface="Arial" pitchFamily="34" charset="0"/>
                <a:cs typeface="Arial" pitchFamily="34" charset="0"/>
              </a:rPr>
              <a:t>into his </a:t>
            </a:r>
            <a:r>
              <a:rPr lang="en-US" sz="1800" dirty="0">
                <a:latin typeface="Arial" pitchFamily="34" charset="0"/>
                <a:cs typeface="Arial" pitchFamily="34" charset="0"/>
              </a:rPr>
              <a:t>own</a:t>
            </a:r>
            <a:r>
              <a:rPr lang="en-US" sz="1800" b="1" dirty="0">
                <a:latin typeface="Arial" pitchFamily="34" charset="0"/>
                <a:cs typeface="Arial" pitchFamily="34" charset="0"/>
              </a:rPr>
              <a:t> </a:t>
            </a:r>
            <a:r>
              <a:rPr lang="en-US" sz="1800" dirty="0">
                <a:solidFill>
                  <a:srgbClr val="0070C0"/>
                </a:solidFill>
                <a:latin typeface="Arial" pitchFamily="34" charset="0"/>
                <a:cs typeface="Arial" pitchFamily="34" charset="0"/>
              </a:rPr>
              <a:t>delicate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 </a:t>
            </a:r>
            <a:r>
              <a:rPr lang="en-US" sz="1800" dirty="0">
                <a:solidFill>
                  <a:srgbClr val="0070C0"/>
                </a:solidFill>
                <a:latin typeface="Arial" pitchFamily="34" charset="0"/>
                <a:cs typeface="Arial" pitchFamily="34" charset="0"/>
              </a:rPr>
              <a:t>fine</a:t>
            </a:r>
            <a:r>
              <a:rPr lang="en-US" sz="1800" dirty="0">
                <a:latin typeface="Arial" pitchFamily="34" charset="0"/>
                <a:cs typeface="Arial" pitchFamily="34" charset="0"/>
              </a:rPr>
              <a:t>ly </a:t>
            </a:r>
            <a:r>
              <a:rPr lang="en-US" sz="1800" dirty="0">
                <a:solidFill>
                  <a:srgbClr val="00B050"/>
                </a:solidFill>
                <a:latin typeface="Arial" pitchFamily="34" charset="0"/>
                <a:cs typeface="Arial" pitchFamily="34" charset="0"/>
              </a:rPr>
              <a:t>adjust</a:t>
            </a:r>
            <a:r>
              <a:rPr lang="en-US" sz="1800" dirty="0">
                <a:latin typeface="Arial" pitchFamily="34" charset="0"/>
                <a:cs typeface="Arial" pitchFamily="34" charset="0"/>
              </a:rPr>
              <a:t>ed </a:t>
            </a:r>
            <a:r>
              <a:rPr lang="en-US" sz="1800" dirty="0">
                <a:solidFill>
                  <a:srgbClr val="0070C0"/>
                </a:solidFill>
                <a:latin typeface="Arial" pitchFamily="34" charset="0"/>
                <a:cs typeface="Arial" pitchFamily="34" charset="0"/>
              </a:rPr>
              <a:t>temperament</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to</a:t>
            </a:r>
            <a:r>
              <a:rPr lang="en-US" sz="1800" b="1" dirty="0">
                <a:latin typeface="Arial" pitchFamily="34" charset="0"/>
                <a:cs typeface="Arial" pitchFamily="34" charset="0"/>
              </a:rPr>
              <a:t> </a:t>
            </a:r>
            <a:r>
              <a:rPr lang="en-US" sz="1800" dirty="0">
                <a:solidFill>
                  <a:srgbClr val="00B050"/>
                </a:solidFill>
                <a:latin typeface="Arial" pitchFamily="34" charset="0"/>
                <a:cs typeface="Arial" pitchFamily="34" charset="0"/>
              </a:rPr>
              <a:t>introduce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distract</a:t>
            </a:r>
            <a:r>
              <a:rPr lang="en-US" sz="1800" dirty="0">
                <a:latin typeface="Arial" pitchFamily="34" charset="0"/>
                <a:cs typeface="Arial" pitchFamily="34" charset="0"/>
              </a:rPr>
              <a:t>ing </a:t>
            </a:r>
            <a:r>
              <a:rPr lang="en-US" sz="1800" dirty="0">
                <a:solidFill>
                  <a:srgbClr val="0070C0"/>
                </a:solidFill>
                <a:latin typeface="Arial" pitchFamily="34" charset="0"/>
                <a:cs typeface="Arial" pitchFamily="34" charset="0"/>
              </a:rPr>
              <a:t>factor</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which</a:t>
            </a:r>
            <a:r>
              <a:rPr lang="en-US" sz="1800" dirty="0">
                <a:latin typeface="Arial" pitchFamily="34" charset="0"/>
                <a:cs typeface="Arial" pitchFamily="34" charset="0"/>
              </a:rPr>
              <a:t> might throw </a:t>
            </a:r>
            <a:r>
              <a:rPr lang="en-US" sz="1800" b="1" dirty="0">
                <a:solidFill>
                  <a:schemeClr val="bg1">
                    <a:lumMod val="75000"/>
                  </a:schemeClr>
                </a:solidFill>
                <a:latin typeface="Arial" pitchFamily="34" charset="0"/>
                <a:cs typeface="Arial" pitchFamily="34" charset="0"/>
              </a:rPr>
              <a:t>a</a:t>
            </a:r>
            <a:r>
              <a:rPr lang="en-US" sz="1800" b="1" dirty="0">
                <a:latin typeface="Arial" pitchFamily="34" charset="0"/>
                <a:cs typeface="Arial" pitchFamily="34" charset="0"/>
              </a:rPr>
              <a:t> </a:t>
            </a:r>
            <a:r>
              <a:rPr lang="en-US" sz="1800" dirty="0">
                <a:solidFill>
                  <a:srgbClr val="0070C0"/>
                </a:solidFill>
                <a:latin typeface="Arial" pitchFamily="34" charset="0"/>
                <a:cs typeface="Arial" pitchFamily="34" charset="0"/>
              </a:rPr>
              <a:t>doubt </a:t>
            </a:r>
            <a:r>
              <a:rPr lang="en-US" sz="1800" b="1" dirty="0">
                <a:solidFill>
                  <a:schemeClr val="bg1">
                    <a:lumMod val="75000"/>
                  </a:schemeClr>
                </a:solidFill>
                <a:latin typeface="Arial" pitchFamily="34" charset="0"/>
                <a:cs typeface="Arial" pitchFamily="34" charset="0"/>
              </a:rPr>
              <a:t>upon all his</a:t>
            </a:r>
            <a:r>
              <a:rPr lang="en-US" sz="1800" dirty="0">
                <a:solidFill>
                  <a:schemeClr val="bg1">
                    <a:lumMod val="75000"/>
                  </a:schemeClr>
                </a:solidFill>
                <a:latin typeface="Arial" pitchFamily="34" charset="0"/>
                <a:cs typeface="Arial" pitchFamily="34" charset="0"/>
              </a:rPr>
              <a:t> </a:t>
            </a:r>
            <a:r>
              <a:rPr lang="en-US" sz="1800" dirty="0">
                <a:solidFill>
                  <a:srgbClr val="0070C0"/>
                </a:solidFill>
                <a:latin typeface="Arial" pitchFamily="34" charset="0"/>
                <a:cs typeface="Arial" pitchFamily="34" charset="0"/>
              </a:rPr>
              <a:t>mental</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result</a:t>
            </a:r>
            <a:r>
              <a:rPr lang="en-US" sz="1800" dirty="0">
                <a:latin typeface="Arial" pitchFamily="34" charset="0"/>
                <a:cs typeface="Arial" pitchFamily="34" charset="0"/>
              </a:rPr>
              <a:t>s. Grit </a:t>
            </a:r>
            <a:r>
              <a:rPr lang="en-US" sz="1800" b="1" dirty="0">
                <a:solidFill>
                  <a:schemeClr val="bg1">
                    <a:lumMod val="75000"/>
                  </a:schemeClr>
                </a:solidFill>
                <a:latin typeface="Arial" pitchFamily="34" charset="0"/>
                <a:cs typeface="Arial" pitchFamily="34" charset="0"/>
              </a:rPr>
              <a:t>in a</a:t>
            </a:r>
            <a:r>
              <a:rPr lang="en-US" sz="1800" b="1" dirty="0">
                <a:latin typeface="Arial" pitchFamily="34" charset="0"/>
                <a:cs typeface="Arial" pitchFamily="34" charset="0"/>
              </a:rPr>
              <a:t> </a:t>
            </a:r>
            <a:r>
              <a:rPr lang="en-US" sz="1800" dirty="0">
                <a:solidFill>
                  <a:srgbClr val="0070C0"/>
                </a:solidFill>
                <a:latin typeface="Arial" pitchFamily="34" charset="0"/>
                <a:cs typeface="Arial" pitchFamily="34" charset="0"/>
              </a:rPr>
              <a:t>sensitive instrument</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or a</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crack </a:t>
            </a:r>
            <a:r>
              <a:rPr lang="en-US" sz="1800" b="1" dirty="0">
                <a:solidFill>
                  <a:schemeClr val="bg1">
                    <a:lumMod val="75000"/>
                  </a:schemeClr>
                </a:solidFill>
                <a:latin typeface="Arial" pitchFamily="34" charset="0"/>
                <a:cs typeface="Arial" pitchFamily="34" charset="0"/>
              </a:rPr>
              <a:t>in </a:t>
            </a:r>
            <a:r>
              <a:rPr lang="en-US" sz="1800" b="1" dirty="0">
                <a:solidFill>
                  <a:srgbClr val="00B050"/>
                </a:solidFill>
                <a:latin typeface="Arial" pitchFamily="34" charset="0"/>
                <a:cs typeface="Arial" pitchFamily="34" charset="0"/>
              </a:rPr>
              <a:t>one</a:t>
            </a:r>
            <a:r>
              <a:rPr lang="en-US" sz="1800" b="1" dirty="0">
                <a:solidFill>
                  <a:schemeClr val="bg1">
                    <a:lumMod val="75000"/>
                  </a:schemeClr>
                </a:solidFill>
                <a:latin typeface="Arial" pitchFamily="34" charset="0"/>
                <a:cs typeface="Arial" pitchFamily="34" charset="0"/>
              </a:rPr>
              <a:t> of his </a:t>
            </a:r>
            <a:r>
              <a:rPr lang="en-US" sz="1800" dirty="0">
                <a:latin typeface="Arial" pitchFamily="34" charset="0"/>
                <a:cs typeface="Arial" pitchFamily="34" charset="0"/>
              </a:rPr>
              <a:t>own high-</a:t>
            </a:r>
            <a:r>
              <a:rPr lang="en-US" sz="1800" dirty="0">
                <a:solidFill>
                  <a:srgbClr val="0070C0"/>
                </a:solidFill>
                <a:latin typeface="Arial" pitchFamily="34" charset="0"/>
                <a:cs typeface="Arial" pitchFamily="34" charset="0"/>
              </a:rPr>
              <a:t>power</a:t>
            </a:r>
            <a:r>
              <a:rPr lang="en-US" sz="1800" dirty="0">
                <a:latin typeface="Arial" pitchFamily="34" charset="0"/>
                <a:cs typeface="Arial" pitchFamily="34" charset="0"/>
              </a:rPr>
              <a:t> </a:t>
            </a:r>
            <a:r>
              <a:rPr lang="en-US" sz="1800" dirty="0">
                <a:solidFill>
                  <a:srgbClr val="00B050"/>
                </a:solidFill>
                <a:latin typeface="Arial" pitchFamily="34" charset="0"/>
                <a:cs typeface="Arial" pitchFamily="34" charset="0"/>
              </a:rPr>
              <a:t>lens</a:t>
            </a:r>
            <a:r>
              <a:rPr lang="en-US" sz="1800" dirty="0">
                <a:latin typeface="Arial" pitchFamily="34" charset="0"/>
                <a:cs typeface="Arial" pitchFamily="34" charset="0"/>
              </a:rPr>
              <a:t>es, </a:t>
            </a:r>
            <a:r>
              <a:rPr lang="en-US" sz="1800" b="1" dirty="0">
                <a:solidFill>
                  <a:schemeClr val="bg1">
                    <a:lumMod val="75000"/>
                  </a:schemeClr>
                </a:solidFill>
                <a:latin typeface="Arial" pitchFamily="34" charset="0"/>
                <a:cs typeface="Arial" pitchFamily="34" charset="0"/>
              </a:rPr>
              <a:t>would</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not be</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more </a:t>
            </a:r>
            <a:r>
              <a:rPr lang="en-US" sz="1800" dirty="0">
                <a:solidFill>
                  <a:srgbClr val="00B050"/>
                </a:solidFill>
                <a:latin typeface="Arial" pitchFamily="34" charset="0"/>
                <a:cs typeface="Arial" pitchFamily="34" charset="0"/>
              </a:rPr>
              <a:t>disturb</a:t>
            </a:r>
            <a:r>
              <a:rPr lang="en-US" sz="1800" dirty="0">
                <a:latin typeface="Arial" pitchFamily="34" charset="0"/>
                <a:cs typeface="Arial" pitchFamily="34" charset="0"/>
              </a:rPr>
              <a:t>ing </a:t>
            </a:r>
            <a:r>
              <a:rPr lang="en-US" sz="1800" b="1" dirty="0">
                <a:solidFill>
                  <a:schemeClr val="bg1">
                    <a:lumMod val="75000"/>
                  </a:schemeClr>
                </a:solidFill>
                <a:latin typeface="Arial" pitchFamily="34" charset="0"/>
                <a:cs typeface="Arial" pitchFamily="34" charset="0"/>
              </a:rPr>
              <a:t>than a</a:t>
            </a:r>
            <a:r>
              <a:rPr lang="en-US" sz="1800" b="1" dirty="0">
                <a:latin typeface="Arial" pitchFamily="34" charset="0"/>
                <a:cs typeface="Arial" pitchFamily="34" charset="0"/>
              </a:rPr>
              <a:t> </a:t>
            </a:r>
            <a:r>
              <a:rPr lang="en-US" sz="1800" dirty="0">
                <a:latin typeface="Arial" pitchFamily="34" charset="0"/>
                <a:cs typeface="Arial" pitchFamily="34" charset="0"/>
              </a:rPr>
              <a:t>strong </a:t>
            </a:r>
            <a:r>
              <a:rPr lang="en-US" sz="1800" dirty="0">
                <a:solidFill>
                  <a:srgbClr val="0070C0"/>
                </a:solidFill>
                <a:latin typeface="Arial" pitchFamily="34" charset="0"/>
                <a:cs typeface="Arial" pitchFamily="34" charset="0"/>
              </a:rPr>
              <a:t>emotion</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in a</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nature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such as his</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a:t>
            </a:r>
            <a:r>
              <a:rPr lang="en-US" sz="1800"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yet </a:t>
            </a:r>
            <a:r>
              <a:rPr lang="en-US" sz="1800" b="1" dirty="0">
                <a:solidFill>
                  <a:schemeClr val="bg1">
                    <a:lumMod val="75000"/>
                  </a:schemeClr>
                </a:solidFill>
                <a:latin typeface="Arial" pitchFamily="34" charset="0"/>
                <a:cs typeface="Arial" pitchFamily="34" charset="0"/>
              </a:rPr>
              <a:t>there</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but </a:t>
            </a:r>
            <a:r>
              <a:rPr lang="en-US" sz="1800" b="1" dirty="0">
                <a:solidFill>
                  <a:srgbClr val="00B050"/>
                </a:solidFill>
                <a:latin typeface="Arial" pitchFamily="34" charset="0"/>
                <a:cs typeface="Arial" pitchFamily="34" charset="0"/>
              </a:rPr>
              <a:t>one</a:t>
            </a:r>
            <a:r>
              <a:rPr lang="en-US" sz="1800" b="1" dirty="0">
                <a:solidFill>
                  <a:schemeClr val="bg1">
                    <a:lumMod val="75000"/>
                  </a:schemeClr>
                </a:solidFill>
                <a:latin typeface="Arial" pitchFamily="34" charset="0"/>
                <a:cs typeface="Arial" pitchFamily="34" charset="0"/>
              </a:rPr>
              <a:t> </a:t>
            </a:r>
            <a:r>
              <a:rPr lang="en-US" sz="1800" dirty="0">
                <a:latin typeface="Arial" pitchFamily="34" charset="0"/>
                <a:cs typeface="Arial" pitchFamily="34" charset="0"/>
              </a:rPr>
              <a:t>woman </a:t>
            </a:r>
            <a:r>
              <a:rPr lang="en-US" sz="1800" b="1" dirty="0">
                <a:solidFill>
                  <a:schemeClr val="bg1">
                    <a:lumMod val="75000"/>
                  </a:schemeClr>
                </a:solidFill>
                <a:latin typeface="Arial" pitchFamily="34" charset="0"/>
                <a:cs typeface="Arial" pitchFamily="34" charset="0"/>
              </a:rPr>
              <a:t>to him</a:t>
            </a:r>
            <a:r>
              <a:rPr lang="en-US" sz="1800" dirty="0">
                <a:solidFill>
                  <a:schemeClr val="bg1">
                    <a:lumMod val="75000"/>
                  </a:schemeClr>
                </a:solidFill>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 that </a:t>
            </a:r>
            <a:r>
              <a:rPr lang="en-US" sz="1800" dirty="0">
                <a:latin typeface="Arial" pitchFamily="34" charset="0"/>
                <a:cs typeface="Arial" pitchFamily="34" charset="0"/>
              </a:rPr>
              <a:t>woman </a:t>
            </a:r>
            <a:r>
              <a:rPr lang="en-US" sz="1800" b="1" dirty="0">
                <a:solidFill>
                  <a:schemeClr val="bg1">
                    <a:lumMod val="75000"/>
                  </a:schemeClr>
                </a:solidFill>
                <a:latin typeface="Arial" pitchFamily="34" charset="0"/>
                <a:cs typeface="Arial" pitchFamily="34" charset="0"/>
              </a:rPr>
              <a:t>was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the</a:t>
            </a:r>
            <a:r>
              <a:rPr lang="en-US" sz="1800" dirty="0">
                <a:latin typeface="Arial" pitchFamily="34" charset="0"/>
                <a:cs typeface="Arial" pitchFamily="34" charset="0"/>
              </a:rPr>
              <a:t> </a:t>
            </a:r>
            <a:r>
              <a:rPr lang="en-US" sz="1800" dirty="0">
                <a:solidFill>
                  <a:schemeClr val="accent6">
                    <a:lumMod val="75000"/>
                  </a:schemeClr>
                </a:solidFill>
                <a:latin typeface="Arial" pitchFamily="34" charset="0"/>
                <a:cs typeface="Arial" pitchFamily="34" charset="0"/>
              </a:rPr>
              <a:t>late</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Irene</a:t>
            </a:r>
            <a:r>
              <a:rPr lang="en-US" sz="1800" dirty="0">
                <a:latin typeface="Arial" pitchFamily="34" charset="0"/>
                <a:cs typeface="Arial" pitchFamily="34" charset="0"/>
              </a:rPr>
              <a:t> Adler, </a:t>
            </a:r>
            <a:r>
              <a:rPr lang="en-US" sz="1800" b="1" dirty="0">
                <a:solidFill>
                  <a:schemeClr val="bg1">
                    <a:lumMod val="75000"/>
                  </a:schemeClr>
                </a:solidFill>
                <a:latin typeface="Arial" pitchFamily="34" charset="0"/>
                <a:cs typeface="Arial" pitchFamily="34" charset="0"/>
              </a:rPr>
              <a:t>of </a:t>
            </a:r>
            <a:r>
              <a:rPr lang="en-US" sz="1800" dirty="0">
                <a:solidFill>
                  <a:srgbClr val="00B050"/>
                </a:solidFill>
                <a:latin typeface="Arial" pitchFamily="34" charset="0"/>
                <a:cs typeface="Arial" pitchFamily="34" charset="0"/>
              </a:rPr>
              <a:t>dubious</a:t>
            </a:r>
            <a:r>
              <a:rPr lang="en-US" sz="1800" dirty="0">
                <a:latin typeface="Arial" pitchFamily="34" charset="0"/>
                <a:cs typeface="Arial" pitchFamily="34" charset="0"/>
              </a:rPr>
              <a:t> </a:t>
            </a:r>
            <a:r>
              <a:rPr lang="en-US" sz="1800" b="1" dirty="0">
                <a:solidFill>
                  <a:schemeClr val="bg1">
                    <a:lumMod val="75000"/>
                  </a:schemeClr>
                </a:solidFill>
                <a:latin typeface="Arial" pitchFamily="34" charset="0"/>
                <a:cs typeface="Arial" pitchFamily="34" charset="0"/>
              </a:rPr>
              <a:t>and</a:t>
            </a:r>
            <a:r>
              <a:rPr lang="en-US" sz="1800" dirty="0">
                <a:latin typeface="Arial" pitchFamily="34" charset="0"/>
                <a:cs typeface="Arial" pitchFamily="34" charset="0"/>
              </a:rPr>
              <a:t> </a:t>
            </a:r>
            <a:r>
              <a:rPr lang="en-US" sz="1800" dirty="0">
                <a:solidFill>
                  <a:srgbClr val="0070C0"/>
                </a:solidFill>
                <a:latin typeface="Arial" pitchFamily="34" charset="0"/>
                <a:cs typeface="Arial" pitchFamily="34" charset="0"/>
              </a:rPr>
              <a:t>questionable memory</a:t>
            </a:r>
            <a:r>
              <a:rPr lang="en-US" sz="1800" dirty="0" smtClean="0">
                <a:latin typeface="Arial" pitchFamily="34" charset="0"/>
                <a:cs typeface="Arial" pitchFamily="34" charset="0"/>
              </a:rPr>
              <a:t>.</a:t>
            </a:r>
            <a:endParaRPr lang="en-GB"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198</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The Adventures of Sherlock Holmes by Arthur Conan Doyle</vt:lpstr>
      <vt:lpstr>The Adventures of Sherlock Holmes by Arthur Conan Doyle</vt:lpstr>
      <vt:lpstr>The Adventures of Sherlock Holmes by Arthur Conan Doyle</vt:lpstr>
      <vt:lpstr>The Adventures of Sherlock Holmes by Arthur Conan Doyle</vt:lpstr>
      <vt:lpstr>The Adventures of Sherlock Holmes by Arthur Conan Doyle</vt:lpstr>
      <vt:lpstr>The Adventures of Sherlock Holmes by Arthur Conan Doyle</vt:lpstr>
      <vt:lpstr>The Adventures of Sherlock Holmes by Arthur Conan Doyle</vt:lpstr>
      <vt:lpstr>The Adventures of Sherlock Holmes by Arthur Conan Doyle</vt:lpstr>
      <vt:lpstr>Vocabulary Transparency </vt:lpstr>
      <vt:lpstr>Cultural transparency </vt:lpstr>
      <vt:lpstr>Grammar transparency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Ginette</dc:creator>
  <cp:lastModifiedBy>Ginette</cp:lastModifiedBy>
  <cp:revision>34</cp:revision>
  <dcterms:created xsi:type="dcterms:W3CDTF">2007-01-01T13:22:52Z</dcterms:created>
  <dcterms:modified xsi:type="dcterms:W3CDTF">2006-12-31T19:43:33Z</dcterms:modified>
</cp:coreProperties>
</file>